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56" r:id="rId2"/>
    <p:sldId id="257" r:id="rId3"/>
    <p:sldId id="259" r:id="rId4"/>
    <p:sldId id="258" r:id="rId5"/>
    <p:sldId id="265" r:id="rId6"/>
    <p:sldId id="266" r:id="rId7"/>
    <p:sldId id="267" r:id="rId8"/>
    <p:sldId id="264" r:id="rId9"/>
    <p:sldId id="261" r:id="rId10"/>
    <p:sldId id="268" r:id="rId11"/>
    <p:sldId id="269" r:id="rId12"/>
    <p:sldId id="270" r:id="rId13"/>
    <p:sldId id="271" r:id="rId14"/>
    <p:sldId id="262" r:id="rId15"/>
    <p:sldId id="26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77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968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0716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112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0340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109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147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893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461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744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568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468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22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310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354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60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325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¿A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dedicas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err="1" smtClean="0"/>
              <a:t>Repaso</a:t>
            </a:r>
            <a:r>
              <a:rPr lang="en-US" dirty="0" smtClean="0"/>
              <a:t> de </a:t>
            </a:r>
            <a:r>
              <a:rPr lang="en-US" dirty="0" err="1" smtClean="0"/>
              <a:t>Vocabulario</a:t>
            </a:r>
            <a:r>
              <a:rPr lang="en-US" dirty="0" smtClean="0"/>
              <a:t> y </a:t>
            </a:r>
            <a:r>
              <a:rPr lang="en-US" dirty="0" err="1" smtClean="0"/>
              <a:t>Gramática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¿A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dedicas</a:t>
            </a:r>
            <a:r>
              <a:rPr lang="en-US" dirty="0" smtClean="0"/>
              <a:t>?</a:t>
            </a:r>
            <a:r>
              <a:rPr lang="en-US" dirty="0" smtClean="0"/>
              <a:t>				What do you do for a living?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profesión</a:t>
            </a:r>
            <a:r>
              <a:rPr lang="en-US" dirty="0" smtClean="0"/>
              <a:t>?			What is your profession?</a:t>
            </a:r>
          </a:p>
          <a:p>
            <a:r>
              <a:rPr lang="en-US" dirty="0"/>
              <a:t>Trabaja </a:t>
            </a:r>
            <a:r>
              <a:rPr lang="en-US" dirty="0" err="1"/>
              <a:t>en</a:t>
            </a:r>
            <a:r>
              <a:rPr lang="en-US" dirty="0"/>
              <a:t> ______________	</a:t>
            </a:r>
            <a:r>
              <a:rPr lang="en-US" dirty="0"/>
              <a:t>	</a:t>
            </a:r>
            <a:r>
              <a:rPr lang="en-US" dirty="0" smtClean="0"/>
              <a:t>He/she </a:t>
            </a:r>
            <a:r>
              <a:rPr lang="en-US" dirty="0"/>
              <a:t>works at </a:t>
            </a:r>
            <a:r>
              <a:rPr lang="en-US" dirty="0" smtClean="0"/>
              <a:t>___________.</a:t>
            </a:r>
          </a:p>
          <a:p>
            <a:r>
              <a:rPr lang="en-US" dirty="0" err="1" smtClean="0"/>
              <a:t>Abogado</a:t>
            </a:r>
            <a:r>
              <a:rPr lang="en-US" dirty="0" smtClean="0"/>
              <a:t>						lawyer</a:t>
            </a:r>
          </a:p>
          <a:p>
            <a:r>
              <a:rPr lang="en-US" dirty="0" err="1" smtClean="0"/>
              <a:t>Ayudar</a:t>
            </a:r>
            <a:r>
              <a:rPr lang="en-US" dirty="0" smtClean="0"/>
              <a:t> a la </a:t>
            </a:r>
            <a:r>
              <a:rPr lang="en-US" dirty="0" err="1" smtClean="0"/>
              <a:t>gente</a:t>
            </a:r>
            <a:r>
              <a:rPr lang="en-US" dirty="0" smtClean="0"/>
              <a:t>				to help people</a:t>
            </a:r>
          </a:p>
          <a:p>
            <a:r>
              <a:rPr lang="en-US" dirty="0" err="1" smtClean="0"/>
              <a:t>Banquero</a:t>
            </a:r>
            <a:r>
              <a:rPr lang="en-US" dirty="0" smtClean="0"/>
              <a:t> </a:t>
            </a:r>
            <a:r>
              <a:rPr lang="en-US" dirty="0" err="1" smtClean="0"/>
              <a:t>internacional</a:t>
            </a:r>
            <a:r>
              <a:rPr lang="en-US" dirty="0" smtClean="0"/>
              <a:t>			international banker</a:t>
            </a:r>
          </a:p>
          <a:p>
            <a:r>
              <a:rPr lang="en-US" dirty="0" err="1" smtClean="0"/>
              <a:t>Bombero</a:t>
            </a:r>
            <a:r>
              <a:rPr lang="en-US" dirty="0" smtClean="0"/>
              <a:t>/a					firefighter</a:t>
            </a:r>
          </a:p>
          <a:p>
            <a:r>
              <a:rPr lang="en-US" dirty="0" err="1" smtClean="0"/>
              <a:t>Carpintero</a:t>
            </a:r>
            <a:r>
              <a:rPr lang="en-US" dirty="0" smtClean="0"/>
              <a:t>					carpenter</a:t>
            </a:r>
          </a:p>
          <a:p>
            <a:r>
              <a:rPr lang="en-US" dirty="0" err="1" smtClean="0"/>
              <a:t>Cocinero</a:t>
            </a:r>
            <a:r>
              <a:rPr lang="en-US" dirty="0" smtClean="0"/>
              <a:t>						</a:t>
            </a:r>
            <a:r>
              <a:rPr lang="en-US" dirty="0" smtClean="0"/>
              <a:t>cook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3850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Writing a formal letter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Actualizar</a:t>
            </a:r>
            <a:r>
              <a:rPr lang="en-US" dirty="0" smtClean="0"/>
              <a:t>					update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ambiente</a:t>
            </a:r>
            <a:r>
              <a:rPr lang="en-US" dirty="0" smtClean="0"/>
              <a:t> de </a:t>
            </a:r>
            <a:r>
              <a:rPr lang="en-US" dirty="0" err="1" smtClean="0"/>
              <a:t>trabajo</a:t>
            </a:r>
            <a:r>
              <a:rPr lang="en-US" dirty="0" smtClean="0"/>
              <a:t>			work environment</a:t>
            </a:r>
          </a:p>
          <a:p>
            <a:r>
              <a:rPr lang="en-US" dirty="0" smtClean="0"/>
              <a:t>Los </a:t>
            </a:r>
            <a:r>
              <a:rPr lang="en-US" dirty="0" err="1" smtClean="0"/>
              <a:t>beneficios</a:t>
            </a:r>
            <a:r>
              <a:rPr lang="en-US" dirty="0" smtClean="0"/>
              <a:t>					benefits</a:t>
            </a:r>
          </a:p>
          <a:p>
            <a:r>
              <a:rPr lang="en-US" dirty="0" smtClean="0"/>
              <a:t>La Carrera					career</a:t>
            </a:r>
          </a:p>
          <a:p>
            <a:r>
              <a:rPr lang="en-US" dirty="0" smtClean="0"/>
              <a:t>Los </a:t>
            </a:r>
            <a:r>
              <a:rPr lang="en-US" dirty="0" err="1" smtClean="0"/>
              <a:t>compañeros</a:t>
            </a:r>
            <a:r>
              <a:rPr lang="en-US" dirty="0" smtClean="0"/>
              <a:t> de </a:t>
            </a:r>
            <a:r>
              <a:rPr lang="en-US" dirty="0" err="1" smtClean="0"/>
              <a:t>trabajo</a:t>
            </a:r>
            <a:r>
              <a:rPr lang="en-US" dirty="0" smtClean="0"/>
              <a:t>		colleagues</a:t>
            </a:r>
          </a:p>
          <a:p>
            <a:r>
              <a:rPr lang="en-US" dirty="0" err="1" smtClean="0"/>
              <a:t>Conseguir</a:t>
            </a:r>
            <a:r>
              <a:rPr lang="en-US" dirty="0" smtClean="0"/>
              <a:t>						to obtain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currículim</a:t>
            </a:r>
            <a:r>
              <a:rPr lang="en-US" dirty="0" smtClean="0"/>
              <a:t>					</a:t>
            </a:r>
            <a:r>
              <a:rPr lang="en-US" dirty="0" err="1" smtClean="0"/>
              <a:t>resumé</a:t>
            </a:r>
            <a:endParaRPr lang="en-US" dirty="0" smtClean="0"/>
          </a:p>
          <a:p>
            <a:r>
              <a:rPr lang="en-US" dirty="0" err="1" smtClean="0"/>
              <a:t>Dirigir</a:t>
            </a:r>
            <a:r>
              <a:rPr lang="en-US" dirty="0" smtClean="0"/>
              <a:t>						to direct</a:t>
            </a:r>
          </a:p>
          <a:p>
            <a:r>
              <a:rPr lang="en-US" dirty="0" err="1" smtClean="0"/>
              <a:t>Donar</a:t>
            </a:r>
            <a:r>
              <a:rPr lang="en-US" dirty="0" smtClean="0"/>
              <a:t> </a:t>
            </a:r>
            <a:r>
              <a:rPr lang="en-US" dirty="0" err="1" smtClean="0"/>
              <a:t>tiempo</a:t>
            </a:r>
            <a:r>
              <a:rPr lang="en-US" dirty="0" smtClean="0"/>
              <a:t> a </a:t>
            </a:r>
            <a:r>
              <a:rPr lang="en-US" dirty="0" err="1" smtClean="0"/>
              <a:t>una</a:t>
            </a:r>
            <a:r>
              <a:rPr lang="en-US" dirty="0" smtClean="0"/>
              <a:t> causa		to donate cause to a cause</a:t>
            </a:r>
          </a:p>
        </p:txBody>
      </p:sp>
    </p:spTree>
    <p:extLst>
      <p:ext uri="{BB962C8B-B14F-4D97-AF65-F5344CB8AC3E}">
        <p14:creationId xmlns:p14="http://schemas.microsoft.com/office/powerpoint/2010/main" val="2990969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empleado</a:t>
            </a:r>
            <a:r>
              <a:rPr lang="en-US" dirty="0" smtClean="0"/>
              <a:t>				employee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empleo</a:t>
            </a:r>
            <a:r>
              <a:rPr lang="en-US" dirty="0" smtClean="0"/>
              <a:t> a </a:t>
            </a:r>
            <a:r>
              <a:rPr lang="en-US" dirty="0" err="1" smtClean="0"/>
              <a:t>tiempo</a:t>
            </a:r>
            <a:r>
              <a:rPr lang="en-US" dirty="0" smtClean="0"/>
              <a:t> </a:t>
            </a:r>
            <a:r>
              <a:rPr lang="en-US" dirty="0" err="1" smtClean="0"/>
              <a:t>completo</a:t>
            </a:r>
            <a:r>
              <a:rPr lang="en-US" dirty="0" smtClean="0"/>
              <a:t>		full-time job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empleo</a:t>
            </a:r>
            <a:r>
              <a:rPr lang="en-US" dirty="0" smtClean="0"/>
              <a:t> a </a:t>
            </a:r>
            <a:r>
              <a:rPr lang="en-US" dirty="0" err="1" smtClean="0"/>
              <a:t>medio</a:t>
            </a:r>
            <a:r>
              <a:rPr lang="en-US" dirty="0" smtClean="0"/>
              <a:t> </a:t>
            </a:r>
            <a:r>
              <a:rPr lang="en-US" dirty="0" err="1" smtClean="0"/>
              <a:t>tiempo</a:t>
            </a:r>
            <a:r>
              <a:rPr lang="en-US" dirty="0" smtClean="0"/>
              <a:t>			part-time job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empresa</a:t>
            </a:r>
            <a:r>
              <a:rPr lang="en-US" dirty="0" smtClean="0"/>
              <a:t>				company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entrevista</a:t>
            </a:r>
            <a:r>
              <a:rPr lang="en-US" dirty="0" smtClean="0"/>
              <a:t>				interview</a:t>
            </a:r>
          </a:p>
          <a:p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estimado</a:t>
            </a:r>
            <a:r>
              <a:rPr lang="en-US" dirty="0" smtClean="0"/>
              <a:t> Sr./Sra./Srta.:	Dear Sri/ madam/Miss:</a:t>
            </a:r>
          </a:p>
          <a:p>
            <a:r>
              <a:rPr lang="en-US" dirty="0" smtClean="0"/>
              <a:t>El/la </a:t>
            </a:r>
            <a:r>
              <a:rPr lang="en-US" dirty="0" err="1" smtClean="0"/>
              <a:t>gerente</a:t>
            </a:r>
            <a:r>
              <a:rPr lang="en-US" dirty="0" smtClean="0"/>
              <a:t>				manager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horario</a:t>
            </a:r>
            <a:r>
              <a:rPr lang="en-US" dirty="0" smtClean="0"/>
              <a:t>					schedule</a:t>
            </a:r>
          </a:p>
          <a:p>
            <a:r>
              <a:rPr lang="en-US" dirty="0" smtClean="0"/>
              <a:t>El jefe					boss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303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Le/les </a:t>
            </a:r>
            <a:r>
              <a:rPr lang="en-US" dirty="0" err="1" smtClean="0"/>
              <a:t>adjunto</a:t>
            </a:r>
            <a:r>
              <a:rPr lang="en-US" dirty="0" smtClean="0"/>
              <a:t> un ______				I’m enclosing a ______</a:t>
            </a:r>
          </a:p>
          <a:p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atentamente</a:t>
            </a:r>
            <a:r>
              <a:rPr lang="en-US" dirty="0" smtClean="0"/>
              <a:t>						Most sincerely,</a:t>
            </a:r>
          </a:p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medio</a:t>
            </a:r>
            <a:r>
              <a:rPr lang="en-US" dirty="0" smtClean="0"/>
              <a:t> de la </a:t>
            </a:r>
            <a:r>
              <a:rPr lang="en-US" dirty="0" err="1" smtClean="0"/>
              <a:t>presente</a:t>
            </a:r>
            <a:r>
              <a:rPr lang="en-US" dirty="0" smtClean="0"/>
              <a:t> ______		The purpose of this letter _____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puesto</a:t>
            </a:r>
            <a:r>
              <a:rPr lang="en-US" dirty="0" smtClean="0"/>
              <a:t> (de </a:t>
            </a:r>
            <a:r>
              <a:rPr lang="en-US" dirty="0" err="1" smtClean="0"/>
              <a:t>trabajo</a:t>
            </a:r>
            <a:r>
              <a:rPr lang="en-US" dirty="0" smtClean="0"/>
              <a:t>)					position (for work)</a:t>
            </a:r>
          </a:p>
          <a:p>
            <a:r>
              <a:rPr lang="en-US" dirty="0" err="1" smtClean="0"/>
              <a:t>Reciba</a:t>
            </a:r>
            <a:r>
              <a:rPr lang="en-US" dirty="0" smtClean="0"/>
              <a:t> un cordial </a:t>
            </a:r>
            <a:r>
              <a:rPr lang="en-US" dirty="0" err="1" smtClean="0"/>
              <a:t>saludo</a:t>
            </a:r>
            <a:r>
              <a:rPr lang="en-US" dirty="0" smtClean="0"/>
              <a:t>,				Kind regards,</a:t>
            </a:r>
          </a:p>
          <a:p>
            <a:r>
              <a:rPr lang="en-US" dirty="0" err="1" smtClean="0"/>
              <a:t>Requerir</a:t>
            </a:r>
            <a:r>
              <a:rPr lang="en-US" dirty="0" smtClean="0"/>
              <a:t>								to require</a:t>
            </a:r>
          </a:p>
          <a:p>
            <a:r>
              <a:rPr lang="en-US" dirty="0" smtClean="0"/>
              <a:t>Los </a:t>
            </a:r>
            <a:r>
              <a:rPr lang="en-US" dirty="0" err="1" smtClean="0"/>
              <a:t>requisitos</a:t>
            </a:r>
            <a:r>
              <a:rPr lang="en-US" dirty="0" smtClean="0"/>
              <a:t>							requirements</a:t>
            </a:r>
          </a:p>
          <a:p>
            <a:r>
              <a:rPr lang="en-US" dirty="0" err="1" smtClean="0"/>
              <a:t>Salario</a:t>
            </a:r>
            <a:r>
              <a:rPr lang="en-US" dirty="0" smtClean="0"/>
              <a:t>								salary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seguro</a:t>
            </a:r>
            <a:r>
              <a:rPr lang="en-US" dirty="0" smtClean="0"/>
              <a:t> (</a:t>
            </a:r>
            <a:r>
              <a:rPr lang="en-US" dirty="0" err="1" smtClean="0"/>
              <a:t>médico</a:t>
            </a:r>
            <a:r>
              <a:rPr lang="en-US" dirty="0" smtClean="0"/>
              <a:t>)						(medical) </a:t>
            </a:r>
            <a:r>
              <a:rPr lang="en-US" dirty="0" err="1" smtClean="0"/>
              <a:t>insrance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284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Solicitar</a:t>
            </a:r>
            <a:r>
              <a:rPr lang="en-US" dirty="0" smtClean="0"/>
              <a:t>					to apply, to ask for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solicitud</a:t>
            </a:r>
            <a:r>
              <a:rPr lang="en-US" dirty="0" smtClean="0"/>
              <a:t>				application</a:t>
            </a:r>
          </a:p>
          <a:p>
            <a:r>
              <a:rPr lang="en-US" dirty="0" err="1" smtClean="0"/>
              <a:t>Supervisar</a:t>
            </a:r>
            <a:r>
              <a:rPr lang="en-US" dirty="0" smtClean="0"/>
              <a:t>				to supervise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358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objects and Indirect object pronouns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315853"/>
          </a:xfrm>
        </p:spPr>
        <p:txBody>
          <a:bodyPr/>
          <a:lstStyle/>
          <a:p>
            <a:r>
              <a:rPr lang="en-US" dirty="0" smtClean="0"/>
              <a:t>1. The </a:t>
            </a:r>
            <a:r>
              <a:rPr lang="en-US" b="1" i="1" u="sng" dirty="0" smtClean="0"/>
              <a:t>indirect object </a:t>
            </a:r>
            <a:r>
              <a:rPr lang="en-US" dirty="0" smtClean="0"/>
              <a:t>is the person who receives the </a:t>
            </a:r>
            <a:r>
              <a:rPr lang="en-US" b="1" i="1" u="sng" dirty="0" smtClean="0"/>
              <a:t>direct </a:t>
            </a:r>
            <a:r>
              <a:rPr lang="en-US" b="1" i="1" dirty="0" smtClean="0"/>
              <a:t>object</a:t>
            </a:r>
            <a:r>
              <a:rPr lang="en-US" i="1" dirty="0"/>
              <a:t> </a:t>
            </a:r>
            <a:r>
              <a:rPr lang="en-US" dirty="0" smtClean="0"/>
              <a:t>or the person who benefits from the action of the verb .</a:t>
            </a:r>
          </a:p>
          <a:p>
            <a:r>
              <a:rPr lang="en-US" dirty="0" smtClean="0"/>
              <a:t>2. Use the preposition </a:t>
            </a:r>
            <a:r>
              <a:rPr lang="en-US" dirty="0" smtClean="0">
                <a:solidFill>
                  <a:srgbClr val="C00000"/>
                </a:solidFill>
              </a:rPr>
              <a:t>“</a:t>
            </a:r>
            <a:r>
              <a:rPr lang="en-US" b="1" dirty="0" smtClean="0">
                <a:solidFill>
                  <a:srgbClr val="C00000"/>
                </a:solidFill>
              </a:rPr>
              <a:t>a”</a:t>
            </a:r>
            <a:r>
              <a:rPr lang="en-US" dirty="0" smtClean="0"/>
              <a:t> before and indirect object.      				</a:t>
            </a:r>
            <a:endParaRPr lang="en-US" dirty="0"/>
          </a:p>
          <a:p>
            <a:r>
              <a:rPr lang="en-US" dirty="0" smtClean="0"/>
              <a:t>EX: El </a:t>
            </a:r>
            <a:r>
              <a:rPr lang="en-US" dirty="0" err="1" smtClean="0"/>
              <a:t>peluquero</a:t>
            </a:r>
            <a:r>
              <a:rPr lang="en-US" dirty="0" smtClean="0"/>
              <a:t> le </a:t>
            </a:r>
            <a:r>
              <a:rPr lang="en-US" u="sng" dirty="0" err="1" smtClean="0"/>
              <a:t>cortó</a:t>
            </a:r>
            <a:r>
              <a:rPr lang="en-US" u="sng" dirty="0" smtClean="0"/>
              <a:t> el </a:t>
            </a:r>
            <a:r>
              <a:rPr lang="en-US" u="sng" dirty="0" err="1" smtClean="0"/>
              <a:t>pelo</a:t>
            </a:r>
            <a:r>
              <a:rPr lang="en-US" u="sng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en-US" dirty="0" smtClean="0"/>
              <a:t> </a:t>
            </a:r>
            <a:r>
              <a:rPr lang="en-US" b="1" i="1" u="sng" dirty="0" smtClean="0"/>
              <a:t>la </a:t>
            </a:r>
            <a:r>
              <a:rPr lang="en-US" b="1" i="1" u="sng" dirty="0" err="1" smtClean="0"/>
              <a:t>señora</a:t>
            </a:r>
            <a:r>
              <a:rPr lang="en-US" b="1" i="1" u="sng" dirty="0" smtClean="0"/>
              <a:t>.</a:t>
            </a:r>
            <a:r>
              <a:rPr lang="en-US" dirty="0" smtClean="0"/>
              <a:t> (indirect object)</a:t>
            </a:r>
            <a:endParaRPr lang="en-US" b="1" i="1" u="sng" dirty="0" smtClean="0"/>
          </a:p>
          <a:p>
            <a:r>
              <a:rPr lang="en-US" dirty="0"/>
              <a:t> </a:t>
            </a:r>
            <a:r>
              <a:rPr lang="en-US" dirty="0" smtClean="0"/>
              <a:t>     The hairdresser cut the woman’s hair.</a:t>
            </a:r>
          </a:p>
          <a:p>
            <a:r>
              <a:rPr lang="en-US" dirty="0" smtClean="0"/>
              <a:t>3. An indirect object pronoun stands for an indirect object noun.  It can take the place of the indirect object noun or be used together with it.</a:t>
            </a:r>
          </a:p>
          <a:p>
            <a:r>
              <a:rPr lang="en-US" dirty="0" smtClean="0"/>
              <a:t>EX: Un </a:t>
            </a:r>
            <a:r>
              <a:rPr lang="en-US" dirty="0" err="1" smtClean="0"/>
              <a:t>banquero</a:t>
            </a:r>
            <a:r>
              <a:rPr lang="en-US" dirty="0" smtClean="0"/>
              <a:t> </a:t>
            </a:r>
            <a:r>
              <a:rPr lang="en-US" b="1" i="1" u="sng" dirty="0" smtClean="0">
                <a:solidFill>
                  <a:srgbClr val="C00000"/>
                </a:solidFill>
              </a:rPr>
              <a:t>le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u="sng" dirty="0" err="1" smtClean="0"/>
              <a:t>prestó</a:t>
            </a:r>
            <a:r>
              <a:rPr lang="en-US" u="sng" dirty="0" smtClean="0"/>
              <a:t> </a:t>
            </a:r>
            <a:r>
              <a:rPr lang="en-US" u="sng" dirty="0" err="1" smtClean="0"/>
              <a:t>dinero</a:t>
            </a:r>
            <a:r>
              <a:rPr lang="en-US" dirty="0" smtClean="0"/>
              <a:t> a </a:t>
            </a:r>
            <a:r>
              <a:rPr lang="en-US" b="1" i="1" u="sng" dirty="0" smtClean="0">
                <a:solidFill>
                  <a:srgbClr val="C00000"/>
                </a:solidFill>
              </a:rPr>
              <a:t>Juan</a:t>
            </a:r>
            <a:r>
              <a:rPr lang="en-US" dirty="0" smtClean="0"/>
              <a:t>. A banker lent Juan Money.</a:t>
            </a:r>
          </a:p>
          <a:p>
            <a:pPr lvl="1"/>
            <a:r>
              <a:rPr lang="en-US" dirty="0" smtClean="0"/>
              <a:t>** pronoun and Juan appear together</a:t>
            </a:r>
          </a:p>
          <a:p>
            <a:r>
              <a:rPr lang="en-US" dirty="0" smtClean="0"/>
              <a:t>Ex: Un </a:t>
            </a:r>
            <a:r>
              <a:rPr lang="en-US" dirty="0" err="1" smtClean="0"/>
              <a:t>banquero</a:t>
            </a:r>
            <a:r>
              <a:rPr lang="en-US" dirty="0" smtClean="0"/>
              <a:t> </a:t>
            </a:r>
            <a:r>
              <a:rPr lang="en-US" b="1" i="1" u="sng" dirty="0" smtClean="0">
                <a:solidFill>
                  <a:srgbClr val="C00000"/>
                </a:solidFill>
              </a:rPr>
              <a:t>le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/>
              <a:t>prestó</a:t>
            </a:r>
            <a:r>
              <a:rPr lang="en-US" dirty="0" smtClean="0"/>
              <a:t> </a:t>
            </a:r>
            <a:r>
              <a:rPr lang="en-US" dirty="0" err="1" smtClean="0"/>
              <a:t>dinero</a:t>
            </a:r>
            <a:r>
              <a:rPr lang="en-US" dirty="0" smtClean="0"/>
              <a:t>. A banker lent </a:t>
            </a:r>
            <a:r>
              <a:rPr lang="en-US" b="1" i="1" u="sng" dirty="0" smtClean="0">
                <a:solidFill>
                  <a:srgbClr val="C00000"/>
                </a:solidFill>
              </a:rPr>
              <a:t>him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money.</a:t>
            </a:r>
          </a:p>
          <a:p>
            <a:pPr lvl="1"/>
            <a:r>
              <a:rPr lang="en-US" dirty="0" smtClean="0"/>
              <a:t>** le stands for Juan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2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object pronouns: same as reflexive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 		me</a:t>
            </a:r>
          </a:p>
          <a:p>
            <a:r>
              <a:rPr lang="en-US" dirty="0" err="1" smtClean="0"/>
              <a:t>Te</a:t>
            </a:r>
            <a:r>
              <a:rPr lang="en-US" dirty="0" smtClean="0"/>
              <a:t>		you</a:t>
            </a:r>
          </a:p>
          <a:p>
            <a:r>
              <a:rPr lang="en-US" dirty="0" smtClean="0"/>
              <a:t>Le		you, him, her</a:t>
            </a:r>
          </a:p>
          <a:p>
            <a:r>
              <a:rPr lang="en-US" dirty="0" err="1" smtClean="0"/>
              <a:t>Nos</a:t>
            </a:r>
            <a:r>
              <a:rPr lang="en-US" dirty="0" smtClean="0"/>
              <a:t>		us</a:t>
            </a:r>
          </a:p>
          <a:p>
            <a:r>
              <a:rPr lang="en-US" dirty="0" smtClean="0"/>
              <a:t>Les		you, them</a:t>
            </a:r>
          </a:p>
          <a:p>
            <a:r>
              <a:rPr lang="en-US" dirty="0" err="1" smtClean="0"/>
              <a:t>Enséña</a:t>
            </a:r>
            <a:r>
              <a:rPr lang="en-US" dirty="0" err="1" smtClean="0">
                <a:solidFill>
                  <a:srgbClr val="7030A0"/>
                </a:solidFill>
              </a:rPr>
              <a:t>me</a:t>
            </a:r>
            <a:r>
              <a:rPr lang="en-US" dirty="0" smtClean="0"/>
              <a:t> la </a:t>
            </a:r>
            <a:r>
              <a:rPr lang="en-US" dirty="0" err="1" smtClean="0"/>
              <a:t>oficina</a:t>
            </a:r>
            <a:r>
              <a:rPr lang="en-US" dirty="0" smtClean="0"/>
              <a:t> de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madre</a:t>
            </a:r>
            <a:r>
              <a:rPr lang="en-US" dirty="0" smtClean="0"/>
              <a:t>.	Show </a:t>
            </a:r>
            <a:r>
              <a:rPr lang="en-US" dirty="0" smtClean="0">
                <a:solidFill>
                  <a:srgbClr val="7030A0"/>
                </a:solidFill>
              </a:rPr>
              <a:t>me</a:t>
            </a:r>
            <a:r>
              <a:rPr lang="en-US" dirty="0" smtClean="0"/>
              <a:t> your mom’s office.</a:t>
            </a:r>
          </a:p>
          <a:p>
            <a:r>
              <a:rPr lang="en-US" dirty="0" err="1" smtClean="0"/>
              <a:t>Enséña</a:t>
            </a:r>
            <a:r>
              <a:rPr lang="en-US" dirty="0" err="1" smtClean="0">
                <a:solidFill>
                  <a:srgbClr val="7030A0"/>
                </a:solidFill>
              </a:rPr>
              <a:t>le</a:t>
            </a:r>
            <a:r>
              <a:rPr lang="en-US" dirty="0" smtClean="0"/>
              <a:t> la </a:t>
            </a:r>
            <a:r>
              <a:rPr lang="en-US" dirty="0" err="1" smtClean="0"/>
              <a:t>oficina</a:t>
            </a:r>
            <a:r>
              <a:rPr lang="en-US" dirty="0" smtClean="0"/>
              <a:t> de </a:t>
            </a:r>
            <a:r>
              <a:rPr lang="en-US" dirty="0" err="1" smtClean="0"/>
              <a:t>tu</a:t>
            </a:r>
            <a:r>
              <a:rPr lang="en-US" dirty="0" smtClean="0"/>
              <a:t> padre.		Show </a:t>
            </a:r>
            <a:r>
              <a:rPr lang="en-US" dirty="0" smtClean="0">
                <a:solidFill>
                  <a:srgbClr val="7030A0"/>
                </a:solidFill>
              </a:rPr>
              <a:t>him</a:t>
            </a:r>
            <a:r>
              <a:rPr lang="en-US" dirty="0" smtClean="0"/>
              <a:t> your dad’s office.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02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Comerciante					</a:t>
            </a:r>
            <a:r>
              <a:rPr lang="en-US" dirty="0" smtClean="0"/>
              <a:t>merchant</a:t>
            </a:r>
            <a:endParaRPr lang="en-US" dirty="0" smtClean="0"/>
          </a:p>
          <a:p>
            <a:r>
              <a:rPr lang="en-US" dirty="0" err="1" smtClean="0"/>
              <a:t>Ingeniero</a:t>
            </a:r>
            <a:r>
              <a:rPr lang="en-US" dirty="0" smtClean="0"/>
              <a:t>						engineer</a:t>
            </a:r>
          </a:p>
          <a:p>
            <a:r>
              <a:rPr lang="en-US" dirty="0" err="1" smtClean="0"/>
              <a:t>Mecánico</a:t>
            </a:r>
            <a:r>
              <a:rPr lang="en-US" dirty="0" smtClean="0"/>
              <a:t>						mechanic</a:t>
            </a:r>
          </a:p>
          <a:p>
            <a:r>
              <a:rPr lang="en-US" dirty="0" err="1" smtClean="0"/>
              <a:t>Peluquero</a:t>
            </a:r>
            <a:r>
              <a:rPr lang="en-US" dirty="0" smtClean="0"/>
              <a:t>						hairstylist</a:t>
            </a:r>
          </a:p>
          <a:p>
            <a:r>
              <a:rPr lang="en-US" dirty="0" err="1" smtClean="0"/>
              <a:t>Policía</a:t>
            </a:r>
            <a:r>
              <a:rPr lang="en-US" dirty="0" smtClean="0"/>
              <a:t>						policeman/policewoman</a:t>
            </a:r>
          </a:p>
          <a:p>
            <a:r>
              <a:rPr lang="en-US" dirty="0" err="1" smtClean="0"/>
              <a:t>Programador</a:t>
            </a:r>
            <a:r>
              <a:rPr lang="en-US" dirty="0" smtClean="0"/>
              <a:t>					programmer</a:t>
            </a:r>
          </a:p>
          <a:p>
            <a:r>
              <a:rPr lang="en-US" dirty="0" err="1" smtClean="0"/>
              <a:t>Trabajador</a:t>
            </a:r>
            <a:r>
              <a:rPr lang="en-US" dirty="0" smtClean="0"/>
              <a:t> social				social worker</a:t>
            </a:r>
          </a:p>
          <a:p>
            <a:r>
              <a:rPr lang="en-US" dirty="0" err="1" smtClean="0"/>
              <a:t>Trabajar</a:t>
            </a:r>
            <a:r>
              <a:rPr lang="en-US" dirty="0" smtClean="0"/>
              <a:t>						to work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822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Cardiólogo</a:t>
            </a:r>
            <a:r>
              <a:rPr lang="en-US" dirty="0" smtClean="0"/>
              <a:t>						cardiologist</a:t>
            </a:r>
          </a:p>
          <a:p>
            <a:r>
              <a:rPr lang="en-US" dirty="0" err="1" smtClean="0"/>
              <a:t>Patólogo</a:t>
            </a:r>
            <a:r>
              <a:rPr lang="en-US" dirty="0" smtClean="0"/>
              <a:t>							pathologist</a:t>
            </a:r>
          </a:p>
          <a:p>
            <a:r>
              <a:rPr lang="en-US" dirty="0" err="1" smtClean="0"/>
              <a:t>Cirujano</a:t>
            </a:r>
            <a:r>
              <a:rPr lang="en-US" dirty="0" smtClean="0"/>
              <a:t>							surgeon </a:t>
            </a:r>
          </a:p>
          <a:p>
            <a:r>
              <a:rPr lang="en-US" dirty="0" err="1" smtClean="0"/>
              <a:t>Neurólogo</a:t>
            </a:r>
            <a:r>
              <a:rPr lang="en-US" dirty="0" smtClean="0"/>
              <a:t>						neurologist</a:t>
            </a:r>
          </a:p>
          <a:p>
            <a:r>
              <a:rPr lang="en-US" dirty="0"/>
              <a:t>Dentista						</a:t>
            </a:r>
            <a:r>
              <a:rPr lang="en-US" dirty="0" smtClean="0"/>
              <a:t>	dentist</a:t>
            </a:r>
            <a:endParaRPr lang="en-US" dirty="0"/>
          </a:p>
          <a:p>
            <a:r>
              <a:rPr lang="en-US" dirty="0"/>
              <a:t>Enfermero/a				</a:t>
            </a:r>
            <a:r>
              <a:rPr lang="en-US" dirty="0" smtClean="0"/>
              <a:t>	</a:t>
            </a:r>
            <a:r>
              <a:rPr lang="en-US" dirty="0"/>
              <a:t>	nurse</a:t>
            </a:r>
          </a:p>
          <a:p>
            <a:r>
              <a:rPr lang="en-US" dirty="0"/>
              <a:t>Médico/doctor			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doctor</a:t>
            </a:r>
          </a:p>
          <a:p>
            <a:r>
              <a:rPr lang="en-US" dirty="0" err="1" smtClean="0"/>
              <a:t>Pediatra</a:t>
            </a:r>
            <a:r>
              <a:rPr lang="en-US" dirty="0" smtClean="0"/>
              <a:t>							pediatrician</a:t>
            </a:r>
          </a:p>
          <a:p>
            <a:r>
              <a:rPr lang="en-US" dirty="0" err="1"/>
              <a:t>T</a:t>
            </a:r>
            <a:r>
              <a:rPr lang="en-US" dirty="0" err="1" smtClean="0"/>
              <a:t>erapeuta</a:t>
            </a:r>
            <a:r>
              <a:rPr lang="en-US" dirty="0" smtClean="0"/>
              <a:t>	 					therapist</a:t>
            </a:r>
          </a:p>
          <a:p>
            <a:r>
              <a:rPr lang="en-US" dirty="0" err="1" smtClean="0"/>
              <a:t>Oncólogo</a:t>
            </a:r>
            <a:r>
              <a:rPr lang="en-US" dirty="0" smtClean="0"/>
              <a:t>							oncologist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030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adelantos</a:t>
            </a:r>
            <a:r>
              <a:rPr lang="en-US" dirty="0" smtClean="0"/>
              <a:t> 					advances</a:t>
            </a:r>
          </a:p>
          <a:p>
            <a:r>
              <a:rPr lang="en-US" dirty="0" smtClean="0"/>
              <a:t>La agenda electronica			electronic planner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auxiliar</a:t>
            </a:r>
            <a:r>
              <a:rPr lang="en-US" dirty="0" smtClean="0"/>
              <a:t> </a:t>
            </a:r>
            <a:r>
              <a:rPr lang="en-US" dirty="0" err="1" smtClean="0"/>
              <a:t>administrativo</a:t>
            </a:r>
            <a:r>
              <a:rPr lang="en-US" dirty="0" smtClean="0"/>
              <a:t>		administrative assistant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auxiliar</a:t>
            </a:r>
            <a:r>
              <a:rPr lang="en-US" dirty="0" smtClean="0"/>
              <a:t> </a:t>
            </a:r>
            <a:r>
              <a:rPr lang="en-US" dirty="0" err="1" smtClean="0"/>
              <a:t>médico</a:t>
            </a:r>
            <a:r>
              <a:rPr lang="en-US" dirty="0" smtClean="0"/>
              <a:t>			medical assistant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auxiliar</a:t>
            </a:r>
            <a:r>
              <a:rPr lang="en-US" dirty="0" smtClean="0"/>
              <a:t> de </a:t>
            </a:r>
            <a:r>
              <a:rPr lang="en-US" dirty="0" err="1" smtClean="0"/>
              <a:t>laboratorio</a:t>
            </a:r>
            <a:r>
              <a:rPr lang="en-US" dirty="0" smtClean="0"/>
              <a:t>		laboratory assistant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contestador</a:t>
            </a:r>
            <a:r>
              <a:rPr lang="en-US" dirty="0" smtClean="0"/>
              <a:t> </a:t>
            </a:r>
            <a:r>
              <a:rPr lang="en-US" dirty="0" err="1" smtClean="0"/>
              <a:t>automático</a:t>
            </a:r>
            <a:r>
              <a:rPr lang="en-US" dirty="0" smtClean="0"/>
              <a:t>		answering machine	</a:t>
            </a:r>
          </a:p>
          <a:p>
            <a:r>
              <a:rPr lang="en-US" dirty="0" err="1" smtClean="0"/>
              <a:t>Empeorar</a:t>
            </a:r>
            <a:r>
              <a:rPr lang="en-US" dirty="0" smtClean="0"/>
              <a:t>						to become worse</a:t>
            </a:r>
          </a:p>
          <a:p>
            <a:r>
              <a:rPr lang="en-US" dirty="0" err="1" smtClean="0"/>
              <a:t>Mejorar</a:t>
            </a:r>
            <a:r>
              <a:rPr lang="en-US" dirty="0" smtClean="0"/>
              <a:t>						to improve</a:t>
            </a:r>
          </a:p>
          <a:p>
            <a:r>
              <a:rPr lang="en-US" dirty="0" err="1" smtClean="0"/>
              <a:t>Enseguida</a:t>
            </a:r>
            <a:r>
              <a:rPr lang="en-US" dirty="0" smtClean="0"/>
              <a:t>						right away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609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Eso</a:t>
            </a:r>
            <a:r>
              <a:rPr lang="en-US" dirty="0" smtClean="0"/>
              <a:t> me </a:t>
            </a:r>
            <a:r>
              <a:rPr lang="en-US" dirty="0" err="1" smtClean="0"/>
              <a:t>resulta</a:t>
            </a:r>
            <a:r>
              <a:rPr lang="en-US" dirty="0" smtClean="0"/>
              <a:t> </a:t>
            </a:r>
            <a:r>
              <a:rPr lang="en-US" dirty="0" err="1" smtClean="0"/>
              <a:t>fácil</a:t>
            </a:r>
            <a:r>
              <a:rPr lang="en-US" dirty="0" smtClean="0"/>
              <a:t>.			That’s easy for me.</a:t>
            </a:r>
          </a:p>
          <a:p>
            <a:r>
              <a:rPr lang="en-US" dirty="0" err="1" smtClean="0"/>
              <a:t>Eso</a:t>
            </a:r>
            <a:r>
              <a:rPr lang="en-US" dirty="0" smtClean="0"/>
              <a:t> me </a:t>
            </a:r>
            <a:r>
              <a:rPr lang="en-US" dirty="0" err="1" smtClean="0"/>
              <a:t>resulta</a:t>
            </a:r>
            <a:r>
              <a:rPr lang="en-US" dirty="0" smtClean="0"/>
              <a:t> </a:t>
            </a:r>
            <a:r>
              <a:rPr lang="en-US" dirty="0" err="1" smtClean="0"/>
              <a:t>bastante</a:t>
            </a:r>
            <a:r>
              <a:rPr lang="en-US" dirty="0" smtClean="0"/>
              <a:t> </a:t>
            </a:r>
            <a:r>
              <a:rPr lang="en-US" dirty="0" err="1" smtClean="0"/>
              <a:t>dificil</a:t>
            </a:r>
            <a:r>
              <a:rPr lang="en-US" dirty="0" smtClean="0"/>
              <a:t>.	That’s pretty difficult for me.</a:t>
            </a:r>
          </a:p>
          <a:p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fuera</a:t>
            </a:r>
            <a:r>
              <a:rPr lang="en-US" dirty="0" smtClean="0"/>
              <a:t> de mi </a:t>
            </a:r>
            <a:r>
              <a:rPr lang="en-US" dirty="0" err="1" smtClean="0"/>
              <a:t>alcance</a:t>
            </a:r>
            <a:r>
              <a:rPr lang="en-US" dirty="0" smtClean="0"/>
              <a:t>.		It’s outside/within my reach.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fotocopiadora</a:t>
            </a:r>
            <a:r>
              <a:rPr lang="en-US" dirty="0" smtClean="0"/>
              <a:t>				photocopier</a:t>
            </a:r>
          </a:p>
          <a:p>
            <a:r>
              <a:rPr lang="en-US" dirty="0" smtClean="0"/>
              <a:t>Me cuesta </a:t>
            </a:r>
            <a:r>
              <a:rPr lang="en-US" dirty="0" err="1" smtClean="0"/>
              <a:t>trabajo</a:t>
            </a:r>
            <a:r>
              <a:rPr lang="en-US" dirty="0" smtClean="0"/>
              <a:t> (</a:t>
            </a:r>
            <a:r>
              <a:rPr lang="en-US" dirty="0" err="1" smtClean="0"/>
              <a:t>hacer</a:t>
            </a:r>
            <a:r>
              <a:rPr lang="en-US" dirty="0" smtClean="0"/>
              <a:t>)…		It takes a lot of work for me (to do)…</a:t>
            </a:r>
          </a:p>
          <a:p>
            <a:r>
              <a:rPr lang="en-US" dirty="0" smtClean="0"/>
              <a:t>No me </a:t>
            </a:r>
            <a:r>
              <a:rPr lang="en-US" dirty="0" err="1" smtClean="0"/>
              <a:t>es</a:t>
            </a:r>
            <a:r>
              <a:rPr lang="en-US" dirty="0" smtClean="0"/>
              <a:t> nada </a:t>
            </a:r>
            <a:r>
              <a:rPr lang="en-US" dirty="0" err="1" smtClean="0"/>
              <a:t>difícil</a:t>
            </a:r>
            <a:r>
              <a:rPr lang="en-US" dirty="0" smtClean="0"/>
              <a:t>.			It’s not hard for me at all.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vida</a:t>
            </a:r>
            <a:r>
              <a:rPr lang="en-US" dirty="0" smtClean="0"/>
              <a:t> </a:t>
            </a:r>
            <a:r>
              <a:rPr lang="en-US" dirty="0" err="1" smtClean="0"/>
              <a:t>diaria</a:t>
            </a:r>
            <a:r>
              <a:rPr lang="en-US" dirty="0" smtClean="0"/>
              <a:t>					daily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836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Talking about what you do and do not understand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claro</a:t>
            </a:r>
            <a:r>
              <a:rPr lang="en-US" dirty="0" smtClean="0"/>
              <a:t> </a:t>
            </a:r>
            <a:r>
              <a:rPr lang="en-US" dirty="0" err="1" smtClean="0"/>
              <a:t>ahora</a:t>
            </a:r>
            <a:r>
              <a:rPr lang="en-US" dirty="0" smtClean="0"/>
              <a:t>.			It’s clearer now.</a:t>
            </a:r>
          </a:p>
          <a:p>
            <a:r>
              <a:rPr lang="en-US" dirty="0" smtClean="0"/>
              <a:t>¡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caigo</a:t>
            </a:r>
            <a:r>
              <a:rPr lang="en-US" dirty="0" smtClean="0"/>
              <a:t>!						I get it!</a:t>
            </a:r>
          </a:p>
          <a:p>
            <a:r>
              <a:rPr lang="en-US" dirty="0" smtClean="0"/>
              <a:t>Hay </a:t>
            </a:r>
            <a:r>
              <a:rPr lang="en-US" dirty="0" err="1" smtClean="0"/>
              <a:t>algo</a:t>
            </a:r>
            <a:r>
              <a:rPr lang="en-US" dirty="0" smtClean="0"/>
              <a:t> que se me </a:t>
            </a:r>
            <a:r>
              <a:rPr lang="en-US" dirty="0" err="1" smtClean="0"/>
              <a:t>escapa</a:t>
            </a:r>
            <a:r>
              <a:rPr lang="en-US" dirty="0" smtClean="0"/>
              <a:t>.		There is something I can’t quiet grasp.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logro</a:t>
            </a:r>
            <a:r>
              <a:rPr lang="en-US" dirty="0" smtClean="0"/>
              <a:t> </a:t>
            </a:r>
            <a:r>
              <a:rPr lang="en-US" dirty="0" err="1" smtClean="0"/>
              <a:t>entender</a:t>
            </a:r>
            <a:r>
              <a:rPr lang="en-US" dirty="0" smtClean="0"/>
              <a:t>…			I can’t seem to understand…</a:t>
            </a:r>
          </a:p>
          <a:p>
            <a:r>
              <a:rPr lang="en-US" dirty="0" smtClean="0"/>
              <a:t>No me </a:t>
            </a:r>
            <a:r>
              <a:rPr lang="en-US" dirty="0" err="1" smtClean="0"/>
              <a:t>cabe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cabeza</a:t>
            </a:r>
            <a:r>
              <a:rPr lang="en-US" dirty="0" smtClean="0"/>
              <a:t>.		I can’t understand it.</a:t>
            </a:r>
          </a:p>
          <a:p>
            <a:r>
              <a:rPr lang="en-US" dirty="0" smtClean="0"/>
              <a:t>¡</a:t>
            </a:r>
            <a:r>
              <a:rPr lang="en-US" dirty="0" err="1" smtClean="0"/>
              <a:t>Vaya</a:t>
            </a:r>
            <a:r>
              <a:rPr lang="en-US" dirty="0" smtClean="0"/>
              <a:t>! </a:t>
            </a:r>
            <a:r>
              <a:rPr lang="en-US" dirty="0" err="1" smtClean="0"/>
              <a:t>Por</a:t>
            </a:r>
            <a:r>
              <a:rPr lang="en-US" dirty="0" smtClean="0"/>
              <a:t> fin </a:t>
            </a:r>
            <a:r>
              <a:rPr lang="en-US" dirty="0" err="1" smtClean="0"/>
              <a:t>capto</a:t>
            </a:r>
            <a:r>
              <a:rPr lang="en-US" dirty="0" smtClean="0"/>
              <a:t> la idea.	Aha! I finally get the idea.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832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Sembrar</a:t>
            </a:r>
            <a:r>
              <a:rPr lang="en-US" dirty="0" smtClean="0"/>
              <a:t>				to plant</a:t>
            </a:r>
          </a:p>
          <a:p>
            <a:r>
              <a:rPr lang="en-US" dirty="0" err="1" smtClean="0"/>
              <a:t>Talentos</a:t>
            </a:r>
            <a:r>
              <a:rPr lang="en-US" dirty="0" smtClean="0"/>
              <a:t>				talents</a:t>
            </a:r>
          </a:p>
          <a:p>
            <a:r>
              <a:rPr lang="en-US" dirty="0" err="1" smtClean="0"/>
              <a:t>Mejorar</a:t>
            </a:r>
            <a:r>
              <a:rPr lang="en-US" dirty="0" smtClean="0"/>
              <a:t>				to improve</a:t>
            </a:r>
          </a:p>
          <a:p>
            <a:r>
              <a:rPr lang="en-US" dirty="0" err="1" smtClean="0"/>
              <a:t>Tratar</a:t>
            </a:r>
            <a:r>
              <a:rPr lang="en-US" dirty="0" smtClean="0"/>
              <a:t> de				to try to	</a:t>
            </a:r>
          </a:p>
          <a:p>
            <a:r>
              <a:rPr lang="en-US" dirty="0" err="1" smtClean="0"/>
              <a:t>Decidirse</a:t>
            </a:r>
            <a:r>
              <a:rPr lang="en-US" dirty="0" smtClean="0"/>
              <a:t>				to decide to</a:t>
            </a:r>
          </a:p>
          <a:p>
            <a:r>
              <a:rPr lang="en-US" dirty="0" smtClean="0"/>
              <a:t>A la </a:t>
            </a:r>
            <a:r>
              <a:rPr lang="en-US" dirty="0" err="1" smtClean="0"/>
              <a:t>vez</a:t>
            </a:r>
            <a:r>
              <a:rPr lang="en-US" dirty="0" smtClean="0"/>
              <a:t>				at the same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354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¿A 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dedicas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 err="1"/>
              <a:t>Repaso</a:t>
            </a:r>
            <a:r>
              <a:rPr lang="en-US" dirty="0"/>
              <a:t> de </a:t>
            </a:r>
            <a:r>
              <a:rPr lang="en-US" dirty="0" err="1"/>
              <a:t>Vocabulario</a:t>
            </a:r>
            <a:r>
              <a:rPr lang="en-US" dirty="0"/>
              <a:t> y </a:t>
            </a:r>
            <a:r>
              <a:rPr lang="en-US" dirty="0" err="1"/>
              <a:t>Gramática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994700" cy="3880773"/>
          </a:xfrm>
        </p:spPr>
        <p:txBody>
          <a:bodyPr/>
          <a:lstStyle/>
          <a:p>
            <a:r>
              <a:rPr lang="en-US" dirty="0" smtClean="0"/>
              <a:t>Talking about your plans:</a:t>
            </a:r>
          </a:p>
          <a:p>
            <a:r>
              <a:rPr lang="en-US" dirty="0" smtClean="0"/>
              <a:t>Me </a:t>
            </a:r>
            <a:r>
              <a:rPr lang="en-US" dirty="0" err="1" smtClean="0"/>
              <a:t>gustaría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un/a ________			I would like to be a__________</a:t>
            </a:r>
          </a:p>
          <a:p>
            <a:r>
              <a:rPr lang="en-US" dirty="0" smtClean="0"/>
              <a:t>Me </a:t>
            </a:r>
            <a:r>
              <a:rPr lang="en-US" dirty="0" err="1" smtClean="0"/>
              <a:t>interesaría</a:t>
            </a:r>
            <a:r>
              <a:rPr lang="en-US" dirty="0" smtClean="0"/>
              <a:t> </a:t>
            </a:r>
            <a:r>
              <a:rPr lang="en-US" dirty="0" err="1" smtClean="0"/>
              <a:t>estudiar</a:t>
            </a:r>
            <a:r>
              <a:rPr lang="en-US" dirty="0" smtClean="0"/>
              <a:t> para </a:t>
            </a:r>
            <a:r>
              <a:rPr lang="en-US" dirty="0" err="1" smtClean="0"/>
              <a:t>ser</a:t>
            </a:r>
            <a:r>
              <a:rPr lang="en-US" dirty="0" smtClean="0"/>
              <a:t> un _______	I would be interested in studying 											to be a _________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gustaría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?					What would you like to do?</a:t>
            </a:r>
          </a:p>
          <a:p>
            <a:r>
              <a:rPr lang="en-US" dirty="0" smtClean="0"/>
              <a:t>Si </a:t>
            </a:r>
            <a:r>
              <a:rPr lang="en-US" dirty="0" err="1" smtClean="0"/>
              <a:t>pudiera</a:t>
            </a:r>
            <a:r>
              <a:rPr lang="en-US" dirty="0" smtClean="0"/>
              <a:t>, </a:t>
            </a:r>
            <a:r>
              <a:rPr lang="en-US" dirty="0" err="1" smtClean="0"/>
              <a:t>iría</a:t>
            </a:r>
            <a:r>
              <a:rPr lang="en-US" dirty="0" smtClean="0"/>
              <a:t> a _______ a </a:t>
            </a:r>
            <a:r>
              <a:rPr lang="en-US" dirty="0" err="1" smtClean="0"/>
              <a:t>estudiar</a:t>
            </a:r>
            <a:r>
              <a:rPr lang="en-US" dirty="0" smtClean="0"/>
              <a:t> _______.	If I could, I would go to ______ 												to study _________.</a:t>
            </a:r>
          </a:p>
          <a:p>
            <a:r>
              <a:rPr lang="en-US" dirty="0" smtClean="0"/>
              <a:t>Si </a:t>
            </a:r>
            <a:r>
              <a:rPr lang="en-US" dirty="0" err="1" smtClean="0"/>
              <a:t>tuveras</a:t>
            </a:r>
            <a:r>
              <a:rPr lang="en-US" dirty="0" smtClean="0"/>
              <a:t> la </a:t>
            </a:r>
            <a:r>
              <a:rPr lang="en-US" dirty="0" err="1" smtClean="0"/>
              <a:t>oportunidad</a:t>
            </a:r>
            <a:r>
              <a:rPr lang="en-US" dirty="0" smtClean="0"/>
              <a:t>, ¿</a:t>
            </a:r>
            <a:r>
              <a:rPr lang="en-US" dirty="0" err="1" smtClean="0"/>
              <a:t>adónde</a:t>
            </a:r>
            <a:r>
              <a:rPr lang="en-US" dirty="0" smtClean="0"/>
              <a:t> </a:t>
            </a:r>
            <a:r>
              <a:rPr lang="en-US" dirty="0" err="1" smtClean="0"/>
              <a:t>irías</a:t>
            </a:r>
            <a:r>
              <a:rPr lang="en-US" dirty="0" smtClean="0"/>
              <a:t>?		If you had the chance, where would 											you go?</a:t>
            </a:r>
          </a:p>
          <a:p>
            <a:r>
              <a:rPr lang="en-US" dirty="0" err="1" smtClean="0"/>
              <a:t>Siempre</a:t>
            </a:r>
            <a:r>
              <a:rPr lang="en-US" dirty="0" smtClean="0"/>
              <a:t> he </a:t>
            </a:r>
            <a:r>
              <a:rPr lang="en-US" dirty="0" err="1" smtClean="0"/>
              <a:t>querido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un ______.		I have always wanted to be a ________.</a:t>
            </a:r>
          </a:p>
        </p:txBody>
      </p:sp>
    </p:spTree>
    <p:extLst>
      <p:ext uri="{BB962C8B-B14F-4D97-AF65-F5344CB8AC3E}">
        <p14:creationId xmlns:p14="http://schemas.microsoft.com/office/powerpoint/2010/main" val="3685003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Introducing people and responding to 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160588"/>
            <a:ext cx="8839200" cy="3881437"/>
          </a:xfrm>
        </p:spPr>
        <p:txBody>
          <a:bodyPr/>
          <a:lstStyle/>
          <a:p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presento</a:t>
            </a:r>
            <a:r>
              <a:rPr lang="en-US" dirty="0" smtClean="0"/>
              <a:t> a mi </a:t>
            </a:r>
            <a:r>
              <a:rPr lang="en-US" dirty="0" err="1" smtClean="0"/>
              <a:t>amiga</a:t>
            </a:r>
            <a:r>
              <a:rPr lang="en-US" dirty="0" smtClean="0"/>
              <a:t> Carla.		Mucho gusto, Carla. El gusto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mío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is my friend Carla.				Pleased to meet you. The pleasure is mine.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presento</a:t>
            </a:r>
            <a:r>
              <a:rPr lang="en-US" dirty="0" smtClean="0"/>
              <a:t> a mi </a:t>
            </a:r>
            <a:r>
              <a:rPr lang="en-US" dirty="0" err="1" smtClean="0"/>
              <a:t>vecino</a:t>
            </a:r>
            <a:r>
              <a:rPr lang="en-US" dirty="0" smtClean="0"/>
              <a:t>…			</a:t>
            </a:r>
            <a:r>
              <a:rPr lang="en-US" dirty="0" err="1" smtClean="0"/>
              <a:t>Encantado</a:t>
            </a:r>
            <a:r>
              <a:rPr lang="en-US" dirty="0" smtClean="0"/>
              <a:t> Sr. …</a:t>
            </a:r>
          </a:p>
          <a:p>
            <a:r>
              <a:rPr lang="en-US" dirty="0" smtClean="0"/>
              <a:t>This is my neighbor…				Delighted (to meet you)</a:t>
            </a:r>
          </a:p>
          <a:p>
            <a:r>
              <a:rPr lang="en-US" dirty="0" err="1" smtClean="0"/>
              <a:t>Quiero</a:t>
            </a:r>
            <a:r>
              <a:rPr lang="en-US" dirty="0" smtClean="0"/>
              <a:t> </a:t>
            </a:r>
            <a:r>
              <a:rPr lang="en-US" dirty="0" err="1" smtClean="0"/>
              <a:t>presentarte</a:t>
            </a:r>
            <a:r>
              <a:rPr lang="en-US" dirty="0" smtClean="0"/>
              <a:t> a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vecionos</a:t>
            </a:r>
            <a:r>
              <a:rPr lang="en-US" dirty="0" smtClean="0"/>
              <a:t>.		¡Mucho gusto Sr. …</a:t>
            </a:r>
          </a:p>
          <a:p>
            <a:r>
              <a:rPr lang="en-US" dirty="0" smtClean="0"/>
              <a:t>I want to introduce you to my neighbors.		Pleased/delighted to meet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55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425</TotalTime>
  <Words>130</Words>
  <Application>Microsoft Office PowerPoint</Application>
  <PresentationFormat>Widescreen</PresentationFormat>
  <Paragraphs>123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Facet</vt:lpstr>
      <vt:lpstr>¿A qué te dedicas? Repaso de Vocabulario y Gramática 1</vt:lpstr>
      <vt:lpstr>PowerPoint Presentation</vt:lpstr>
      <vt:lpstr>PowerPoint Presentation</vt:lpstr>
      <vt:lpstr>PowerPoint Presentation</vt:lpstr>
      <vt:lpstr>PowerPoint Presentation</vt:lpstr>
      <vt:lpstr>Talking about what you do and do not understand</vt:lpstr>
      <vt:lpstr>PowerPoint Presentation</vt:lpstr>
      <vt:lpstr>¿A qué te dedicas? Repaso de Vocabulario y Gramática 2</vt:lpstr>
      <vt:lpstr>Introducing people and responding to introductions</vt:lpstr>
      <vt:lpstr>Writing a formal letter</vt:lpstr>
      <vt:lpstr>PowerPoint Presentation</vt:lpstr>
      <vt:lpstr>PowerPoint Presentation</vt:lpstr>
      <vt:lpstr>PowerPoint Presentation</vt:lpstr>
      <vt:lpstr>Indirect objects and Indirect object pronouns</vt:lpstr>
      <vt:lpstr>Indirect object pronouns: same as reflexive pronouns</vt:lpstr>
    </vt:vector>
  </TitlesOfParts>
  <Company>Harlingen CISD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 A qué te dedicas? Repaso de Vocabulario y Gramática 1</dc:title>
  <dc:creator>ALVARO PERALES</dc:creator>
  <cp:lastModifiedBy>ALVARO PERALES</cp:lastModifiedBy>
  <cp:revision>21</cp:revision>
  <dcterms:created xsi:type="dcterms:W3CDTF">2015-10-28T12:33:19Z</dcterms:created>
  <dcterms:modified xsi:type="dcterms:W3CDTF">2015-10-30T01:58:02Z</dcterms:modified>
</cp:coreProperties>
</file>