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3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7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645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29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641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4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34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2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4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8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3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FD3F-EC81-4CE1-87B2-3B8EF917647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1EED06-E512-4230-A8D3-95962FF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</a:t>
            </a:r>
            <a:r>
              <a:rPr lang="en-US" sz="4000" dirty="0" smtClean="0"/>
              <a:t>Capítulo 1: ¡</a:t>
            </a:r>
            <a:r>
              <a:rPr lang="en-US" sz="4000" dirty="0" err="1" smtClean="0"/>
              <a:t>Adiós</a:t>
            </a:r>
            <a:r>
              <a:rPr lang="en-US" sz="4000" dirty="0" smtClean="0"/>
              <a:t> al </a:t>
            </a:r>
            <a:r>
              <a:rPr lang="en-US" sz="4000" dirty="0" err="1" smtClean="0"/>
              <a:t>verano</a:t>
            </a:r>
            <a:r>
              <a:rPr lang="en-US" sz="4000" dirty="0" smtClean="0"/>
              <a:t>!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err="1" smtClean="0"/>
              <a:t>Repaso</a:t>
            </a:r>
            <a:r>
              <a:rPr lang="en-US" sz="4000" dirty="0" smtClean="0"/>
              <a:t> de </a:t>
            </a:r>
            <a:r>
              <a:rPr lang="en-US" sz="4000" dirty="0" err="1" smtClean="0"/>
              <a:t>Vocabulario</a:t>
            </a:r>
            <a:r>
              <a:rPr lang="en-US" sz="4000" dirty="0" smtClean="0"/>
              <a:t> 1 </a:t>
            </a:r>
            <a:r>
              <a:rPr lang="en-US" sz="4000" dirty="0" err="1" smtClean="0"/>
              <a:t>Página</a:t>
            </a:r>
            <a:r>
              <a:rPr lang="en-US" sz="4000" dirty="0" smtClean="0"/>
              <a:t> 45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67951"/>
            <a:ext cx="10515600" cy="4461638"/>
          </a:xfrm>
        </p:spPr>
        <p:txBody>
          <a:bodyPr/>
          <a:lstStyle/>
          <a:p>
            <a:r>
              <a:rPr lang="en-US" dirty="0" smtClean="0"/>
              <a:t>Talking about the past:</a:t>
            </a:r>
          </a:p>
          <a:p>
            <a:r>
              <a:rPr lang="en-US" dirty="0" err="1" smtClean="0"/>
              <a:t>Aburrise</a:t>
            </a:r>
            <a:r>
              <a:rPr lang="en-US" dirty="0" smtClean="0"/>
              <a:t>				to get bored</a:t>
            </a:r>
          </a:p>
          <a:p>
            <a:r>
              <a:rPr lang="en-US" dirty="0" err="1" smtClean="0"/>
              <a:t>Acampar</a:t>
            </a:r>
            <a:r>
              <a:rPr lang="en-US" dirty="0" smtClean="0"/>
              <a:t>				to camp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?		Where did you go?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bosque</a:t>
            </a:r>
            <a:r>
              <a:rPr lang="en-US" dirty="0" smtClean="0"/>
              <a:t>				woods/forest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brisa</a:t>
            </a:r>
            <a:r>
              <a:rPr lang="en-US" dirty="0" smtClean="0"/>
              <a:t>				breeze</a:t>
            </a:r>
          </a:p>
          <a:p>
            <a:r>
              <a:rPr lang="en-US" dirty="0" err="1" smtClean="0"/>
              <a:t>Cansarse</a:t>
            </a:r>
            <a:r>
              <a:rPr lang="en-US" dirty="0" smtClean="0"/>
              <a:t> de			to get tired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catedral</a:t>
            </a:r>
            <a:r>
              <a:rPr lang="en-US" dirty="0" smtClean="0"/>
              <a:t>			cathedral</a:t>
            </a:r>
          </a:p>
          <a:p>
            <a:r>
              <a:rPr lang="en-US" dirty="0" smtClean="0"/>
              <a:t>La ciudad				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Diseñar</a:t>
            </a:r>
            <a:r>
              <a:rPr lang="en-US" dirty="0" smtClean="0"/>
              <a:t> </a:t>
            </a:r>
            <a:r>
              <a:rPr lang="en-US" dirty="0" err="1" smtClean="0"/>
              <a:t>páginas</a:t>
            </a:r>
            <a:r>
              <a:rPr lang="en-US" dirty="0" smtClean="0"/>
              <a:t> Web			to design Web pages</a:t>
            </a:r>
          </a:p>
          <a:p>
            <a:r>
              <a:rPr lang="en-US" dirty="0" err="1" smtClean="0"/>
              <a:t>Escribir</a:t>
            </a:r>
            <a:r>
              <a:rPr lang="en-US" dirty="0" smtClean="0"/>
              <a:t> </a:t>
            </a:r>
            <a:r>
              <a:rPr lang="en-US" dirty="0" err="1" smtClean="0"/>
              <a:t>poemas</a:t>
            </a:r>
            <a:r>
              <a:rPr lang="en-US" dirty="0" smtClean="0"/>
              <a:t> y </a:t>
            </a:r>
            <a:r>
              <a:rPr lang="en-US" dirty="0" err="1" smtClean="0"/>
              <a:t>cuentos</a:t>
            </a:r>
            <a:r>
              <a:rPr lang="en-US" dirty="0" smtClean="0"/>
              <a:t>		to write poems and stories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ejercicios</a:t>
            </a:r>
            <a:r>
              <a:rPr lang="en-US" dirty="0" smtClean="0"/>
              <a:t> </a:t>
            </a:r>
            <a:r>
              <a:rPr lang="en-US" dirty="0" err="1" smtClean="0"/>
              <a:t>aeróbicos</a:t>
            </a:r>
            <a:r>
              <a:rPr lang="en-US" dirty="0" smtClean="0"/>
              <a:t>		aerobic exercise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deiseño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computadora</a:t>
            </a:r>
            <a:r>
              <a:rPr lang="en-US" dirty="0" smtClean="0"/>
              <a:t>		to do design on the computer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gymnasia					To do gymnastics</a:t>
            </a:r>
          </a:p>
          <a:p>
            <a:r>
              <a:rPr lang="en-US" dirty="0" err="1" smtClean="0"/>
              <a:t>Hacerse</a:t>
            </a:r>
            <a:r>
              <a:rPr lang="en-US" dirty="0" smtClean="0"/>
              <a:t> amigo de </a:t>
            </a:r>
            <a:r>
              <a:rPr lang="en-US" dirty="0" err="1" smtClean="0"/>
              <a:t>alguien</a:t>
            </a:r>
            <a:r>
              <a:rPr lang="en-US" dirty="0" smtClean="0"/>
              <a:t>			to become friends with someone</a:t>
            </a:r>
          </a:p>
          <a:p>
            <a:r>
              <a:rPr lang="en-US" dirty="0" smtClean="0"/>
              <a:t>Hay que…							One has to…</a:t>
            </a:r>
          </a:p>
          <a:p>
            <a:r>
              <a:rPr lang="en-US" dirty="0" err="1" smtClean="0"/>
              <a:t>Impaciente</a:t>
            </a:r>
            <a:r>
              <a:rPr lang="en-US" dirty="0" smtClean="0"/>
              <a:t>						impatient</a:t>
            </a:r>
          </a:p>
          <a:p>
            <a:r>
              <a:rPr lang="en-US" dirty="0" err="1" smtClean="0"/>
              <a:t>Interesar</a:t>
            </a:r>
            <a:r>
              <a:rPr lang="en-US" dirty="0" smtClean="0"/>
              <a:t>							to interest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1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 smtClean="0"/>
              <a:t> al golf					to play golf</a:t>
            </a:r>
          </a:p>
          <a:p>
            <a:r>
              <a:rPr lang="en-US" dirty="0" err="1" smtClean="0"/>
              <a:t>Mantenerse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forma			to stay in shape</a:t>
            </a:r>
          </a:p>
          <a:p>
            <a:r>
              <a:rPr lang="en-US" dirty="0" err="1" smtClean="0"/>
              <a:t>Nervioso</a:t>
            </a:r>
            <a:r>
              <a:rPr lang="en-US" dirty="0" smtClean="0"/>
              <a:t>						nervous</a:t>
            </a:r>
          </a:p>
          <a:p>
            <a:r>
              <a:rPr lang="en-US" dirty="0" err="1" smtClean="0"/>
              <a:t>Observar</a:t>
            </a:r>
            <a:r>
              <a:rPr lang="en-US" dirty="0" smtClean="0"/>
              <a:t> la </a:t>
            </a:r>
            <a:r>
              <a:rPr lang="en-US" dirty="0" err="1" smtClean="0"/>
              <a:t>naturaleza</a:t>
            </a:r>
            <a:r>
              <a:rPr lang="en-US" dirty="0" smtClean="0"/>
              <a:t>			to observe nature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oratoria</a:t>
            </a:r>
            <a:r>
              <a:rPr lang="en-US" dirty="0" smtClean="0"/>
              <a:t>					speech (class)</a:t>
            </a:r>
          </a:p>
          <a:p>
            <a:r>
              <a:rPr lang="en-US" dirty="0" err="1" smtClean="0"/>
              <a:t>Participar</a:t>
            </a:r>
            <a:r>
              <a:rPr lang="en-US" dirty="0" smtClean="0"/>
              <a:t>						to participate</a:t>
            </a:r>
          </a:p>
          <a:p>
            <a:r>
              <a:rPr lang="en-US" dirty="0" err="1" smtClean="0"/>
              <a:t>Paracticar</a:t>
            </a:r>
            <a:r>
              <a:rPr lang="en-US" dirty="0" smtClean="0"/>
              <a:t> </a:t>
            </a:r>
            <a:r>
              <a:rPr lang="en-US" dirty="0" err="1" smtClean="0"/>
              <a:t>atletismo</a:t>
            </a:r>
            <a:r>
              <a:rPr lang="en-US" dirty="0" smtClean="0"/>
              <a:t>			to do track and field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darme</a:t>
            </a:r>
            <a:r>
              <a:rPr lang="en-US" dirty="0" smtClean="0"/>
              <a:t> </a:t>
            </a:r>
            <a:r>
              <a:rPr lang="en-US" dirty="0" err="1" smtClean="0"/>
              <a:t>algun</a:t>
            </a:r>
            <a:r>
              <a:rPr lang="en-US" dirty="0" smtClean="0"/>
              <a:t> </a:t>
            </a:r>
            <a:r>
              <a:rPr lang="en-US" dirty="0" err="1" smtClean="0"/>
              <a:t>consejo</a:t>
            </a:r>
            <a:r>
              <a:rPr lang="en-US" dirty="0" smtClean="0"/>
              <a:t>?</a:t>
            </a:r>
            <a:r>
              <a:rPr lang="en-US" dirty="0"/>
              <a:t>	</a:t>
            </a:r>
            <a:r>
              <a:rPr lang="en-US" dirty="0" smtClean="0"/>
              <a:t>Can you give me some advice?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consejo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			What advice do you have?</a:t>
            </a:r>
          </a:p>
        </p:txBody>
      </p:sp>
    </p:spTree>
    <p:extLst>
      <p:ext uri="{BB962C8B-B14F-4D97-AF65-F5344CB8AC3E}">
        <p14:creationId xmlns:p14="http://schemas.microsoft.com/office/powerpoint/2010/main" val="291176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debo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			What should I do?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me </a:t>
            </a:r>
            <a:r>
              <a:rPr lang="en-US" dirty="0" err="1" smtClean="0"/>
              <a:t>recomiendas</a:t>
            </a:r>
            <a:r>
              <a:rPr lang="en-US" dirty="0" smtClean="0"/>
              <a:t>?		What do you recommend (to me)?</a:t>
            </a:r>
          </a:p>
          <a:p>
            <a:r>
              <a:rPr lang="en-US" dirty="0" err="1" smtClean="0"/>
              <a:t>Saltar</a:t>
            </a:r>
            <a:r>
              <a:rPr lang="en-US" dirty="0" smtClean="0"/>
              <a:t> la </a:t>
            </a:r>
            <a:r>
              <a:rPr lang="en-US" dirty="0" err="1" smtClean="0"/>
              <a:t>cuerda</a:t>
            </a:r>
            <a:r>
              <a:rPr lang="en-US" dirty="0" smtClean="0"/>
              <a:t>			to jump rope</a:t>
            </a:r>
          </a:p>
          <a:p>
            <a:r>
              <a:rPr lang="en-US" dirty="0" err="1" smtClean="0"/>
              <a:t>Solitario</a:t>
            </a:r>
            <a:r>
              <a:rPr lang="en-US" dirty="0" smtClean="0"/>
              <a:t>					lonely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aconsejo</a:t>
            </a:r>
            <a:r>
              <a:rPr lang="en-US" dirty="0" smtClean="0"/>
              <a:t> que…			I advise you to…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recomiendo</a:t>
            </a:r>
            <a:r>
              <a:rPr lang="en-US" dirty="0" smtClean="0"/>
              <a:t> que…		I recommend that you…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(</a:t>
            </a:r>
            <a:r>
              <a:rPr lang="en-US" dirty="0" err="1" smtClean="0"/>
              <a:t>hacer</a:t>
            </a:r>
            <a:r>
              <a:rPr lang="en-US" dirty="0" smtClean="0"/>
              <a:t>)		to feel like (doing)</a:t>
            </a:r>
          </a:p>
        </p:txBody>
      </p:sp>
    </p:spTree>
    <p:extLst>
      <p:ext uri="{BB962C8B-B14F-4D97-AF65-F5344CB8AC3E}">
        <p14:creationId xmlns:p14="http://schemas.microsoft.com/office/powerpoint/2010/main" val="36286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To ask about the future Pg.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…?			What are you going to do?</a:t>
            </a:r>
          </a:p>
          <a:p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estudiar</a:t>
            </a:r>
            <a:r>
              <a:rPr lang="en-US" dirty="0" smtClean="0"/>
              <a:t>…				I’m gong to study.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…?			Where do you plan to go?</a:t>
            </a:r>
          </a:p>
          <a:p>
            <a:r>
              <a:rPr lang="en-US" dirty="0" err="1" smtClean="0"/>
              <a:t>Pienso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…					I plan to go…</a:t>
            </a:r>
          </a:p>
          <a:p>
            <a:r>
              <a:rPr lang="en-US" dirty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?		What will you differently?</a:t>
            </a:r>
          </a:p>
          <a:p>
            <a:r>
              <a:rPr lang="en-US" dirty="0" smtClean="0"/>
              <a:t>De hoy </a:t>
            </a:r>
            <a:r>
              <a:rPr lang="en-US" dirty="0" err="1" smtClean="0"/>
              <a:t>en</a:t>
            </a:r>
            <a:r>
              <a:rPr lang="en-US" dirty="0" smtClean="0"/>
              <a:t> Adelante </a:t>
            </a:r>
            <a:r>
              <a:rPr lang="en-US" dirty="0" err="1" smtClean="0"/>
              <a:t>participaré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…</a:t>
            </a:r>
            <a:r>
              <a:rPr lang="en-US" dirty="0"/>
              <a:t>	</a:t>
            </a:r>
            <a:r>
              <a:rPr lang="en-US" dirty="0" smtClean="0"/>
              <a:t>	From now on I’ll participate in…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vas a </a:t>
            </a:r>
            <a:r>
              <a:rPr lang="en-US" dirty="0" err="1" smtClean="0"/>
              <a:t>mantenerte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forma?	    	How will you stay in shape?</a:t>
            </a:r>
          </a:p>
          <a:p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r>
              <a:rPr lang="en-US" dirty="0" smtClean="0"/>
              <a:t>…						I will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3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0153"/>
            <a:ext cx="10515600" cy="42391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Coleccionar</a:t>
            </a:r>
            <a:r>
              <a:rPr lang="en-US" dirty="0" smtClean="0"/>
              <a:t> caracoles	to collect seashells</a:t>
            </a:r>
          </a:p>
          <a:p>
            <a:r>
              <a:rPr lang="en-US" dirty="0" err="1" smtClean="0"/>
              <a:t>Conversar</a:t>
            </a:r>
            <a:r>
              <a:rPr lang="en-US" dirty="0" smtClean="0"/>
              <a:t>			to converse</a:t>
            </a:r>
          </a:p>
          <a:p>
            <a:r>
              <a:rPr lang="en-US" dirty="0" smtClean="0"/>
              <a:t>La costa			coast</a:t>
            </a:r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caminata</a:t>
            </a:r>
            <a:r>
              <a:rPr lang="en-US" dirty="0" smtClean="0"/>
              <a:t>	to take a walk</a:t>
            </a:r>
          </a:p>
          <a:p>
            <a:r>
              <a:rPr lang="en-US" dirty="0" err="1" smtClean="0"/>
              <a:t>Disfrutar</a:t>
            </a:r>
            <a:r>
              <a:rPr lang="en-US" dirty="0" smtClean="0"/>
              <a:t>			to enjoy</a:t>
            </a:r>
          </a:p>
          <a:p>
            <a:r>
              <a:rPr lang="en-US" dirty="0" err="1" smtClean="0"/>
              <a:t>Divertirse</a:t>
            </a:r>
            <a:r>
              <a:rPr lang="en-US" dirty="0" smtClean="0"/>
              <a:t>			to have fun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esquí</a:t>
            </a:r>
            <a:r>
              <a:rPr lang="en-US" dirty="0" smtClean="0"/>
              <a:t> </a:t>
            </a:r>
            <a:r>
              <a:rPr lang="en-US" dirty="0" err="1" smtClean="0"/>
              <a:t>acuático</a:t>
            </a:r>
            <a:r>
              <a:rPr lang="en-US" dirty="0" smtClean="0"/>
              <a:t>		water skiing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estación</a:t>
            </a:r>
            <a:r>
              <a:rPr lang="en-US" dirty="0" smtClean="0"/>
              <a:t> de </a:t>
            </a:r>
            <a:r>
              <a:rPr lang="en-US" dirty="0" err="1" smtClean="0"/>
              <a:t>trenes</a:t>
            </a:r>
            <a:r>
              <a:rPr lang="en-US" dirty="0" smtClean="0"/>
              <a:t>		train station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estacion</a:t>
            </a:r>
            <a:r>
              <a:rPr lang="en-US" dirty="0" smtClean="0"/>
              <a:t> de autobuses	bus station</a:t>
            </a:r>
          </a:p>
        </p:txBody>
      </p:sp>
    </p:spTree>
    <p:extLst>
      <p:ext uri="{BB962C8B-B14F-4D97-AF65-F5344CB8AC3E}">
        <p14:creationId xmlns:p14="http://schemas.microsoft.com/office/powerpoint/2010/main" val="39852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Fui</a:t>
            </a:r>
            <a:r>
              <a:rPr lang="en-US" dirty="0" smtClean="0"/>
              <a:t> a…					I went to…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grados</a:t>
            </a:r>
            <a:r>
              <a:rPr lang="en-US" dirty="0" smtClean="0"/>
              <a:t> Fahrenheit		degrees Fahrenheit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grados</a:t>
            </a:r>
            <a:r>
              <a:rPr lang="en-US" dirty="0" smtClean="0"/>
              <a:t> </a:t>
            </a:r>
            <a:r>
              <a:rPr lang="en-US" dirty="0" err="1" smtClean="0"/>
              <a:t>centígrados</a:t>
            </a:r>
            <a:r>
              <a:rPr lang="en-US" dirty="0" smtClean="0"/>
              <a:t>		centigrade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				to be hot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crucigramas</a:t>
            </a:r>
            <a:r>
              <a:rPr lang="en-US" dirty="0" smtClean="0"/>
              <a:t>			to do crossword puzzles</a:t>
            </a:r>
          </a:p>
          <a:p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naipes</a:t>
            </a:r>
            <a:r>
              <a:rPr lang="en-US" dirty="0" smtClean="0"/>
              <a:t>				to play cards</a:t>
            </a:r>
          </a:p>
          <a:p>
            <a:r>
              <a:rPr lang="en-US" dirty="0" smtClean="0"/>
              <a:t>Lo/la </a:t>
            </a:r>
            <a:r>
              <a:rPr lang="en-US" dirty="0" err="1" smtClean="0"/>
              <a:t>encontrá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.	I found it very interesting.</a:t>
            </a:r>
          </a:p>
          <a:p>
            <a:r>
              <a:rPr lang="en-US" dirty="0" smtClean="0"/>
              <a:t>Lo </a:t>
            </a:r>
            <a:r>
              <a:rPr lang="en-US" dirty="0" err="1" smtClean="0"/>
              <a:t>pasé</a:t>
            </a:r>
            <a:r>
              <a:rPr lang="en-US" dirty="0" smtClean="0"/>
              <a:t> de </a:t>
            </a:r>
            <a:r>
              <a:rPr lang="en-US" dirty="0" err="1" smtClean="0"/>
              <a:t>película</a:t>
            </a:r>
            <a:r>
              <a:rPr lang="en-US" dirty="0" smtClean="0"/>
              <a:t>/de </a:t>
            </a:r>
            <a:r>
              <a:rPr lang="en-US" dirty="0" err="1" smtClean="0"/>
              <a:t>maravilla</a:t>
            </a:r>
            <a:r>
              <a:rPr lang="en-US" dirty="0" smtClean="0"/>
              <a:t>.	I had a great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Llover</a:t>
            </a:r>
            <a:r>
              <a:rPr lang="en-US" dirty="0" smtClean="0"/>
              <a:t> a </a:t>
            </a:r>
            <a:r>
              <a:rPr lang="en-US" dirty="0" err="1" smtClean="0"/>
              <a:t>cántaros</a:t>
            </a:r>
            <a:r>
              <a:rPr lang="en-US" dirty="0" smtClean="0"/>
              <a:t>		(pitcher)	to pour rain (to rain cats and dogs)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llovizna</a:t>
            </a:r>
            <a:r>
              <a:rPr lang="en-US" dirty="0" smtClean="0"/>
              <a:t>			drizzle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montañas</a:t>
            </a:r>
            <a:r>
              <a:rPr lang="en-US" dirty="0" smtClean="0"/>
              <a:t>			mountains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monumentos</a:t>
            </a:r>
            <a:r>
              <a:rPr lang="en-US" dirty="0" smtClean="0"/>
              <a:t>		monuments</a:t>
            </a:r>
          </a:p>
          <a:p>
            <a:r>
              <a:rPr lang="en-US" dirty="0" err="1" smtClean="0"/>
              <a:t>Montar</a:t>
            </a:r>
            <a:r>
              <a:rPr lang="en-US" dirty="0" smtClean="0"/>
              <a:t> a </a:t>
            </a:r>
            <a:r>
              <a:rPr lang="en-US" dirty="0" err="1" smtClean="0"/>
              <a:t>caballo</a:t>
            </a:r>
            <a:r>
              <a:rPr lang="en-US" dirty="0" smtClean="0"/>
              <a:t>		(to go) horseback riding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natación</a:t>
            </a:r>
            <a:r>
              <a:rPr lang="en-US" dirty="0" smtClean="0"/>
              <a:t>			swimming</a:t>
            </a:r>
          </a:p>
          <a:p>
            <a:r>
              <a:rPr lang="en-US" dirty="0" err="1" smtClean="0"/>
              <a:t>Pasear</a:t>
            </a:r>
            <a:r>
              <a:rPr lang="en-US" dirty="0" smtClean="0"/>
              <a:t>				to go for a walk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patinaje</a:t>
            </a:r>
            <a:r>
              <a:rPr lang="en-US" dirty="0" smtClean="0"/>
              <a:t> (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)		(inline) skating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To talk about the past</a:t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en-US" dirty="0" smtClean="0"/>
              <a:t>Page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1462"/>
            <a:ext cx="10515600" cy="4536538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el </a:t>
            </a:r>
            <a:r>
              <a:rPr lang="en-US" dirty="0" err="1" smtClean="0"/>
              <a:t>verano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?	What did you do last summer?</a:t>
            </a:r>
          </a:p>
          <a:p>
            <a:r>
              <a:rPr lang="en-US" dirty="0" err="1" smtClean="0"/>
              <a:t>Viajé</a:t>
            </a:r>
            <a:r>
              <a:rPr lang="en-US" dirty="0" smtClean="0"/>
              <a:t> a…						I traveled to…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lo </a:t>
            </a:r>
            <a:r>
              <a:rPr lang="en-US" dirty="0" err="1" smtClean="0"/>
              <a:t>pasaste</a:t>
            </a:r>
            <a:r>
              <a:rPr lang="en-US" dirty="0" smtClean="0"/>
              <a:t>?			Did you have a good time?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pareció</a:t>
            </a:r>
            <a:r>
              <a:rPr lang="en-US" dirty="0" smtClean="0"/>
              <a:t>…?				How was…?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relámpago</a:t>
            </a:r>
            <a:r>
              <a:rPr lang="en-US" dirty="0" smtClean="0"/>
              <a:t>					lightning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río</a:t>
            </a:r>
            <a:r>
              <a:rPr lang="en-US" dirty="0" smtClean="0"/>
              <a:t>							river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tormenta</a:t>
            </a:r>
            <a:r>
              <a:rPr lang="en-US" dirty="0" smtClean="0"/>
              <a:t>					storm</a:t>
            </a:r>
          </a:p>
          <a:p>
            <a:r>
              <a:rPr lang="en-US" dirty="0" err="1" smtClean="0"/>
              <a:t>Trotar</a:t>
            </a:r>
            <a:r>
              <a:rPr lang="en-US" dirty="0" smtClean="0"/>
              <a:t>						jog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trueno</a:t>
            </a:r>
            <a:r>
              <a:rPr lang="en-US" dirty="0" smtClean="0"/>
              <a:t>						thunder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what you liked and used to do: Page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niño</a:t>
            </a:r>
            <a:r>
              <a:rPr lang="en-US" dirty="0" smtClean="0"/>
              <a:t>, me </a:t>
            </a:r>
            <a:r>
              <a:rPr lang="en-US" dirty="0" err="1" smtClean="0"/>
              <a:t>gustaba</a:t>
            </a:r>
            <a:r>
              <a:rPr lang="en-US" dirty="0" smtClean="0"/>
              <a:t> …				As a child, I liked to…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era </a:t>
            </a:r>
            <a:r>
              <a:rPr lang="en-US" dirty="0" err="1" smtClean="0"/>
              <a:t>joven</a:t>
            </a:r>
            <a:r>
              <a:rPr lang="en-US" dirty="0" smtClean="0"/>
              <a:t>, </a:t>
            </a:r>
            <a:r>
              <a:rPr lang="en-US" dirty="0" err="1" smtClean="0"/>
              <a:t>solía</a:t>
            </a:r>
            <a:r>
              <a:rPr lang="en-US" dirty="0" smtClean="0"/>
              <a:t>…			When I was young, I usually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pequeño</a:t>
            </a:r>
            <a:r>
              <a:rPr lang="en-US" dirty="0" smtClean="0"/>
              <a:t>, me lo </a:t>
            </a:r>
            <a:r>
              <a:rPr lang="en-US" dirty="0" err="1" smtClean="0"/>
              <a:t>pasaba</a:t>
            </a:r>
            <a:r>
              <a:rPr lang="en-US" dirty="0" smtClean="0"/>
              <a:t> </a:t>
            </a:r>
            <a:r>
              <a:rPr lang="en-US" dirty="0" err="1" smtClean="0"/>
              <a:t>bomba</a:t>
            </a:r>
            <a:r>
              <a:rPr lang="en-US" dirty="0" smtClean="0"/>
              <a:t>	When I was little, I had a great time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tenia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, me </a:t>
            </a:r>
            <a:r>
              <a:rPr lang="en-US" dirty="0" err="1" smtClean="0"/>
              <a:t>encantaba</a:t>
            </a:r>
            <a:r>
              <a:rPr lang="en-US" dirty="0" smtClean="0"/>
              <a:t>	When I was ten, I loved to</a:t>
            </a:r>
          </a:p>
          <a:p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disfrutaba</a:t>
            </a:r>
            <a:r>
              <a:rPr lang="en-US" dirty="0" smtClean="0"/>
              <a:t> de…			I always enjoyed</a:t>
            </a:r>
          </a:p>
          <a:p>
            <a:r>
              <a:rPr lang="en-US" dirty="0" smtClean="0"/>
              <a:t>Lo </a:t>
            </a:r>
            <a:r>
              <a:rPr lang="en-US" dirty="0" err="1" smtClean="0"/>
              <a:t>encontraba</a:t>
            </a:r>
            <a:r>
              <a:rPr lang="en-US" dirty="0" smtClean="0"/>
              <a:t> genial				I thought…was great…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Conjugation of Past-tense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6521"/>
            <a:ext cx="8596668" cy="388077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Pronouns					</a:t>
            </a:r>
            <a:r>
              <a:rPr lang="en-US" b="1" u="sng" dirty="0" err="1" smtClean="0"/>
              <a:t>viajar</a:t>
            </a:r>
            <a:r>
              <a:rPr lang="en-US" dirty="0" smtClean="0"/>
              <a:t>			</a:t>
            </a:r>
            <a:r>
              <a:rPr lang="en-US" b="1" u="sng" dirty="0" err="1" smtClean="0"/>
              <a:t>disfrutar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u="sng" dirty="0" err="1" smtClean="0"/>
              <a:t>jugar</a:t>
            </a:r>
            <a:endParaRPr lang="en-US" b="1" u="sng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						</a:t>
            </a:r>
            <a:r>
              <a:rPr lang="en-US" dirty="0" err="1" smtClean="0"/>
              <a:t>viajé</a:t>
            </a:r>
            <a:r>
              <a:rPr lang="en-US" dirty="0" smtClean="0"/>
              <a:t>			</a:t>
            </a:r>
            <a:r>
              <a:rPr lang="en-US" dirty="0" err="1" smtClean="0"/>
              <a:t>disfruté</a:t>
            </a:r>
            <a:r>
              <a:rPr lang="en-US" dirty="0" smtClean="0"/>
              <a:t>			</a:t>
            </a:r>
            <a:r>
              <a:rPr lang="en-US" dirty="0" err="1" smtClean="0"/>
              <a:t>jugué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						</a:t>
            </a:r>
            <a:r>
              <a:rPr lang="en-US" dirty="0" err="1" smtClean="0"/>
              <a:t>viajaste</a:t>
            </a:r>
            <a:r>
              <a:rPr lang="en-US" dirty="0" smtClean="0"/>
              <a:t>			</a:t>
            </a:r>
            <a:r>
              <a:rPr lang="en-US" dirty="0" err="1" smtClean="0"/>
              <a:t>disfrutaste</a:t>
            </a:r>
            <a:r>
              <a:rPr lang="en-US" dirty="0" smtClean="0"/>
              <a:t>		</a:t>
            </a:r>
            <a:r>
              <a:rPr lang="en-US" dirty="0" err="1" smtClean="0"/>
              <a:t>jugaste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	</a:t>
            </a:r>
            <a:r>
              <a:rPr lang="en-US" dirty="0" err="1" smtClean="0"/>
              <a:t>viajó</a:t>
            </a:r>
            <a:r>
              <a:rPr lang="en-US" dirty="0" smtClean="0"/>
              <a:t>			</a:t>
            </a:r>
            <a:r>
              <a:rPr lang="en-US" dirty="0" err="1" smtClean="0"/>
              <a:t>disfrutó</a:t>
            </a:r>
            <a:r>
              <a:rPr lang="en-US" dirty="0" smtClean="0"/>
              <a:t>			</a:t>
            </a:r>
            <a:r>
              <a:rPr lang="en-US" dirty="0" err="1" smtClean="0"/>
              <a:t>jugó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			</a:t>
            </a:r>
            <a:r>
              <a:rPr lang="en-US" dirty="0" err="1" smtClean="0"/>
              <a:t>viajamos</a:t>
            </a:r>
            <a:r>
              <a:rPr lang="en-US" dirty="0" smtClean="0"/>
              <a:t>			</a:t>
            </a:r>
            <a:r>
              <a:rPr lang="en-US" dirty="0" err="1" smtClean="0"/>
              <a:t>disfrutamos</a:t>
            </a:r>
            <a:r>
              <a:rPr lang="en-US" dirty="0" smtClean="0"/>
              <a:t>		</a:t>
            </a:r>
            <a:r>
              <a:rPr lang="en-US" dirty="0" err="1" smtClean="0"/>
              <a:t>jugamos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	</a:t>
            </a:r>
            <a:r>
              <a:rPr lang="en-US" dirty="0" err="1" smtClean="0"/>
              <a:t>viajaron</a:t>
            </a:r>
            <a:r>
              <a:rPr lang="en-US" dirty="0" smtClean="0"/>
              <a:t>			</a:t>
            </a:r>
            <a:r>
              <a:rPr lang="en-US" dirty="0" err="1" smtClean="0"/>
              <a:t>disfrutaron</a:t>
            </a:r>
            <a:r>
              <a:rPr lang="en-US" dirty="0" smtClean="0"/>
              <a:t>		</a:t>
            </a:r>
            <a:r>
              <a:rPr lang="en-US" dirty="0" err="1" smtClean="0"/>
              <a:t>jugaron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Conjugation </a:t>
            </a:r>
            <a:r>
              <a:rPr lang="en-US" dirty="0"/>
              <a:t>of Past-tense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					</a:t>
            </a:r>
            <a:r>
              <a:rPr lang="en-US" b="1" u="sng" dirty="0" err="1" smtClean="0"/>
              <a:t>ir</a:t>
            </a:r>
            <a:r>
              <a:rPr lang="en-US" dirty="0" smtClean="0"/>
              <a:t>				</a:t>
            </a:r>
            <a:r>
              <a:rPr lang="en-US" b="1" u="sng" dirty="0" err="1" smtClean="0"/>
              <a:t>hacer</a:t>
            </a:r>
            <a:r>
              <a:rPr lang="en-US" dirty="0" smtClean="0"/>
              <a:t>			</a:t>
            </a:r>
            <a:r>
              <a:rPr lang="en-US" b="1" u="sng" dirty="0" err="1" smtClean="0"/>
              <a:t>pasear</a:t>
            </a:r>
            <a:endParaRPr lang="en-US" b="1" u="sng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						</a:t>
            </a:r>
            <a:r>
              <a:rPr lang="en-US" dirty="0" err="1" smtClean="0"/>
              <a:t>fui</a:t>
            </a:r>
            <a:r>
              <a:rPr lang="en-US" dirty="0" smtClean="0"/>
              <a:t>				</a:t>
            </a:r>
            <a:r>
              <a:rPr lang="en-US" dirty="0" err="1" smtClean="0"/>
              <a:t>hice</a:t>
            </a:r>
            <a:r>
              <a:rPr lang="en-US" dirty="0" smtClean="0"/>
              <a:t>				</a:t>
            </a:r>
            <a:r>
              <a:rPr lang="en-US" dirty="0" err="1" smtClean="0"/>
              <a:t>paseé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						</a:t>
            </a:r>
            <a:r>
              <a:rPr lang="en-US" dirty="0" err="1" smtClean="0"/>
              <a:t>fuiste</a:t>
            </a:r>
            <a:r>
              <a:rPr lang="en-US" dirty="0" smtClean="0"/>
              <a:t>			</a:t>
            </a:r>
            <a:r>
              <a:rPr lang="en-US" dirty="0" err="1" smtClean="0"/>
              <a:t>hiciste</a:t>
            </a:r>
            <a:r>
              <a:rPr lang="en-US" dirty="0" smtClean="0"/>
              <a:t>			</a:t>
            </a:r>
            <a:r>
              <a:rPr lang="en-US" dirty="0" err="1" smtClean="0"/>
              <a:t>paseaste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	</a:t>
            </a:r>
            <a:r>
              <a:rPr lang="en-US" dirty="0" err="1" smtClean="0"/>
              <a:t>fue</a:t>
            </a:r>
            <a:r>
              <a:rPr lang="en-US" dirty="0" smtClean="0"/>
              <a:t>				</a:t>
            </a:r>
            <a:r>
              <a:rPr lang="en-US" dirty="0" err="1" smtClean="0"/>
              <a:t>hizo</a:t>
            </a:r>
            <a:r>
              <a:rPr lang="en-US" dirty="0" smtClean="0"/>
              <a:t>				</a:t>
            </a:r>
            <a:r>
              <a:rPr lang="en-US" dirty="0" err="1" smtClean="0"/>
              <a:t>paseó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			</a:t>
            </a:r>
            <a:r>
              <a:rPr lang="en-US" dirty="0" err="1" smtClean="0"/>
              <a:t>fuimos</a:t>
            </a:r>
            <a:r>
              <a:rPr lang="en-US" dirty="0" smtClean="0"/>
              <a:t>			</a:t>
            </a:r>
            <a:r>
              <a:rPr lang="en-US" dirty="0" err="1" smtClean="0"/>
              <a:t>hicimos</a:t>
            </a:r>
            <a:r>
              <a:rPr lang="en-US" dirty="0" smtClean="0"/>
              <a:t>			</a:t>
            </a:r>
            <a:r>
              <a:rPr lang="en-US" dirty="0" err="1" smtClean="0"/>
              <a:t>paseamos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	</a:t>
            </a:r>
            <a:r>
              <a:rPr lang="en-US" dirty="0" err="1" smtClean="0"/>
              <a:t>fueron</a:t>
            </a:r>
            <a:r>
              <a:rPr lang="en-US" dirty="0" smtClean="0"/>
              <a:t>			</a:t>
            </a:r>
            <a:r>
              <a:rPr lang="en-US" dirty="0" err="1" smtClean="0"/>
              <a:t>hicieron</a:t>
            </a:r>
            <a:r>
              <a:rPr lang="en-US" dirty="0" smtClean="0"/>
              <a:t>			</a:t>
            </a:r>
            <a:r>
              <a:rPr lang="en-US" dirty="0" err="1" smtClean="0"/>
              <a:t>pasearon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Capítulo </a:t>
            </a:r>
            <a:r>
              <a:rPr lang="en-US" dirty="0"/>
              <a:t>1: ¡</a:t>
            </a:r>
            <a:r>
              <a:rPr lang="en-US" dirty="0" err="1"/>
              <a:t>Adiós</a:t>
            </a:r>
            <a:r>
              <a:rPr lang="en-US" dirty="0"/>
              <a:t> al </a:t>
            </a:r>
            <a:r>
              <a:rPr lang="en-US" dirty="0" err="1"/>
              <a:t>verano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Repaso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Vocabulario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/>
              <a:t>Página</a:t>
            </a:r>
            <a:r>
              <a:rPr lang="en-US" dirty="0"/>
              <a:t> 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for and giving advice:</a:t>
            </a:r>
          </a:p>
          <a:p>
            <a:r>
              <a:rPr lang="en-US" dirty="0" err="1" smtClean="0"/>
              <a:t>Aburrido</a:t>
            </a:r>
            <a:r>
              <a:rPr lang="en-US" dirty="0" smtClean="0"/>
              <a:t>					bored/boring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banda</a:t>
            </a:r>
            <a:r>
              <a:rPr lang="en-US" dirty="0" smtClean="0"/>
              <a:t> escolar			school band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recreativo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recreation center</a:t>
            </a:r>
          </a:p>
          <a:p>
            <a:r>
              <a:rPr lang="en-US" dirty="0" smtClean="0"/>
              <a:t>El club de debate			debate club</a:t>
            </a:r>
          </a:p>
          <a:p>
            <a:r>
              <a:rPr lang="en-US" dirty="0" err="1" smtClean="0"/>
              <a:t>Coleccionar</a:t>
            </a:r>
            <a:r>
              <a:rPr lang="en-US" dirty="0" smtClean="0"/>
              <a:t> </a:t>
            </a:r>
            <a:r>
              <a:rPr lang="en-US" dirty="0" err="1" smtClean="0"/>
              <a:t>estampillas</a:t>
            </a:r>
            <a:r>
              <a:rPr lang="en-US" dirty="0" smtClean="0"/>
              <a:t>/posters/</a:t>
            </a:r>
            <a:r>
              <a:rPr lang="en-US" dirty="0" err="1" smtClean="0"/>
              <a:t>monedas</a:t>
            </a:r>
            <a:r>
              <a:rPr lang="en-US" dirty="0" smtClean="0"/>
              <a:t>	 to collect stamps/posters/coins</a:t>
            </a:r>
          </a:p>
          <a:p>
            <a:r>
              <a:rPr lang="en-US" dirty="0" err="1" smtClean="0"/>
              <a:t>Crear</a:t>
            </a:r>
            <a:r>
              <a:rPr lang="en-US" dirty="0" smtClean="0"/>
              <a:t> (</a:t>
            </a:r>
            <a:r>
              <a:rPr lang="en-US" dirty="0" err="1" smtClean="0"/>
              <a:t>quemar</a:t>
            </a:r>
            <a:r>
              <a:rPr lang="en-US" dirty="0" smtClean="0"/>
              <a:t>) CDs		to make(burn) CDs</a:t>
            </a:r>
          </a:p>
          <a:p>
            <a:r>
              <a:rPr lang="en-US" dirty="0" err="1" smtClean="0"/>
              <a:t>Debes</a:t>
            </a:r>
            <a:r>
              <a:rPr lang="en-US" dirty="0" smtClean="0"/>
              <a:t>…					you should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 err="1" smtClean="0"/>
              <a:t>balanceda</a:t>
            </a:r>
            <a:r>
              <a:rPr lang="en-US" dirty="0" smtClean="0"/>
              <a:t>		balanced diet</a:t>
            </a:r>
          </a:p>
        </p:txBody>
      </p:sp>
    </p:spTree>
    <p:extLst>
      <p:ext uri="{BB962C8B-B14F-4D97-AF65-F5344CB8AC3E}">
        <p14:creationId xmlns:p14="http://schemas.microsoft.com/office/powerpoint/2010/main" val="36116637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94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  Capítulo 1: ¡Adiós al verano!  Repaso de Vocabulario 1 Página 45</vt:lpstr>
      <vt:lpstr>PowerPoint Presentation</vt:lpstr>
      <vt:lpstr>PowerPoint Presentation</vt:lpstr>
      <vt:lpstr>PowerPoint Presentation</vt:lpstr>
      <vt:lpstr>    To talk about the past        Page 9</vt:lpstr>
      <vt:lpstr>To talk about what you liked and used to do: Page 12</vt:lpstr>
      <vt:lpstr>     Conjugation of Past-tense verbs</vt:lpstr>
      <vt:lpstr>       Conjugation of Past-tense verbs</vt:lpstr>
      <vt:lpstr>         Capítulo 1: ¡Adiós al verano!     Repaso de Vocabulario 2 Página 45</vt:lpstr>
      <vt:lpstr>PowerPoint Presentation</vt:lpstr>
      <vt:lpstr>PowerPoint Presentation</vt:lpstr>
      <vt:lpstr>PowerPoint Presentation</vt:lpstr>
      <vt:lpstr>       To ask about the future Pg. 26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1: ¡Adiós al verano!</dc:title>
  <dc:creator>ALVARO PERALES</dc:creator>
  <cp:lastModifiedBy>ALVARO PERALES</cp:lastModifiedBy>
  <cp:revision>24</cp:revision>
  <dcterms:created xsi:type="dcterms:W3CDTF">2015-09-21T02:51:25Z</dcterms:created>
  <dcterms:modified xsi:type="dcterms:W3CDTF">2015-09-22T02:17:53Z</dcterms:modified>
</cp:coreProperties>
</file>