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66" r:id="rId3"/>
    <p:sldId id="258" r:id="rId4"/>
    <p:sldId id="268" r:id="rId5"/>
    <p:sldId id="259" r:id="rId6"/>
    <p:sldId id="264" r:id="rId7"/>
    <p:sldId id="261" r:id="rId8"/>
    <p:sldId id="262" r:id="rId9"/>
    <p:sldId id="263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5EAE1-8698-41D3-9E74-B57799143D6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6F848-A5DA-46C9-BF11-C04267F7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24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134E2B1-82A7-4292-BF9C-D75909FA265E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2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587397D-BA56-4DAF-BC94-8C8F10576CAB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76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8219F71-6A98-42DB-9CCE-A06839758EAC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093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E97E1CB-A40F-49D1-84F6-BD37CC3C5DA7}" type="slidenum">
              <a:rPr lang="en-US" altLang="en-US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299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D822054-227A-4A7D-A734-6E8D018B498B}" type="slidenum">
              <a:rPr lang="en-US" altLang="en-US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04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3F579D2-497B-41F8-8620-500BFF40EB3B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173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2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4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9150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99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204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05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77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5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3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3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7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7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3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466D-0392-428C-B3CA-777C0730338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07E3EA-A583-43B9-9FC0-5CB11763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0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The imperfect tense: regular verbs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1. The imperfect tense is used to talk about the past, but it has different uses than the </a:t>
            </a:r>
            <a:r>
              <a:rPr lang="en-US" dirty="0" err="1" smtClean="0"/>
              <a:t>preterite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2. The imperfect </a:t>
            </a:r>
            <a:r>
              <a:rPr lang="en-US" dirty="0" smtClean="0"/>
              <a:t>tense is used to: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A. Tell what time it was</a:t>
            </a:r>
          </a:p>
          <a:p>
            <a:pPr lvl="1">
              <a:defRPr/>
            </a:pPr>
            <a:r>
              <a:rPr lang="en-US" dirty="0" smtClean="0"/>
              <a:t>B. Tell what the weather was like when something happened</a:t>
            </a:r>
          </a:p>
          <a:p>
            <a:pPr lvl="1">
              <a:defRPr/>
            </a:pPr>
            <a:r>
              <a:rPr lang="en-US" dirty="0" smtClean="0"/>
              <a:t>C. Tell what someone used to do</a:t>
            </a:r>
            <a:endParaRPr lang="en-US" dirty="0" smtClean="0"/>
          </a:p>
          <a:p>
            <a:pPr lvl="1">
              <a:defRPr/>
            </a:pPr>
            <a:r>
              <a:rPr lang="en-US" dirty="0"/>
              <a:t>D</a:t>
            </a:r>
            <a:r>
              <a:rPr lang="en-US" dirty="0" smtClean="0"/>
              <a:t>. Tell what things were like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C. </a:t>
            </a:r>
            <a:r>
              <a:rPr lang="en-US" dirty="0" smtClean="0"/>
              <a:t>Tell about actions </a:t>
            </a:r>
            <a:r>
              <a:rPr lang="en-US" dirty="0" err="1" smtClean="0"/>
              <a:t>thta</a:t>
            </a:r>
            <a:r>
              <a:rPr lang="en-US" dirty="0" smtClean="0"/>
              <a:t> happened repeatedly in the past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3. We do not know exactly if the action is completed.</a:t>
            </a:r>
          </a:p>
          <a:p>
            <a:pPr eaLnBrk="1" hangingPunct="1">
              <a:defRPr/>
            </a:pPr>
            <a:r>
              <a:rPr lang="en-US" dirty="0" smtClean="0"/>
              <a:t>Example: Angelica </a:t>
            </a:r>
            <a:r>
              <a:rPr lang="en-US" dirty="0" err="1" smtClean="0"/>
              <a:t>patin</a:t>
            </a:r>
            <a:r>
              <a:rPr lang="en-US" b="1" i="1" u="sng" dirty="0" err="1" smtClean="0"/>
              <a:t>aba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              </a:t>
            </a:r>
            <a:r>
              <a:rPr lang="en-US" dirty="0" err="1" smtClean="0"/>
              <a:t>Angélica</a:t>
            </a:r>
            <a:r>
              <a:rPr lang="en-US" dirty="0" smtClean="0"/>
              <a:t> used to skate.</a:t>
            </a:r>
          </a:p>
          <a:p>
            <a:pPr eaLnBrk="1" hangingPunct="1">
              <a:defRPr/>
            </a:pPr>
            <a:endParaRPr lang="en-U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1487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Reciprocal Actions: </a:t>
            </a:r>
            <a:r>
              <a:rPr lang="en-US" dirty="0" smtClean="0">
                <a:solidFill>
                  <a:schemeClr val="tx1"/>
                </a:solidFill>
              </a:rPr>
              <a:t>involve two or more people doing something </a:t>
            </a:r>
            <a:r>
              <a:rPr lang="en-US" dirty="0" smtClean="0">
                <a:solidFill>
                  <a:srgbClr val="0070C0"/>
                </a:solidFill>
              </a:rPr>
              <a:t>to or for each other, </a:t>
            </a:r>
            <a:r>
              <a:rPr lang="en-US" dirty="0" smtClean="0">
                <a:solidFill>
                  <a:schemeClr val="tx1"/>
                </a:solidFill>
              </a:rPr>
              <a:t>such as </a:t>
            </a:r>
            <a:r>
              <a:rPr lang="en-US" dirty="0" smtClean="0">
                <a:solidFill>
                  <a:srgbClr val="0070C0"/>
                </a:solidFill>
              </a:rPr>
              <a:t>helping one another or calling one another.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2. to show that an action is reciprocal, use the </a:t>
            </a:r>
            <a:r>
              <a:rPr lang="en-US" dirty="0" smtClean="0">
                <a:solidFill>
                  <a:srgbClr val="FF0000"/>
                </a:solidFill>
              </a:rPr>
              <a:t>reciprocal pronouns </a:t>
            </a:r>
            <a:r>
              <a:rPr lang="en-US" dirty="0" err="1" smtClean="0">
                <a:solidFill>
                  <a:srgbClr val="0070C0"/>
                </a:solidFill>
              </a:rPr>
              <a:t>nos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with a plural verb form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Ayudarse</a:t>
            </a:r>
            <a:r>
              <a:rPr lang="en-US" dirty="0" smtClean="0">
                <a:solidFill>
                  <a:schemeClr val="tx1"/>
                </a:solidFill>
              </a:rPr>
              <a:t>: to help each other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Nosotros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nosotras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err="1" smtClean="0">
                <a:solidFill>
                  <a:schemeClr val="tx1"/>
                </a:solidFill>
              </a:rPr>
              <a:t>nos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ayudamos</a:t>
            </a:r>
            <a:r>
              <a:rPr lang="en-US" dirty="0" smtClean="0">
                <a:solidFill>
                  <a:schemeClr val="tx1"/>
                </a:solidFill>
              </a:rPr>
              <a:t>	we help each other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Ustedes</a:t>
            </a:r>
            <a:r>
              <a:rPr lang="en-US" dirty="0" smtClean="0">
                <a:solidFill>
                  <a:schemeClr val="tx1"/>
                </a:solidFill>
              </a:rPr>
              <a:t>				se </a:t>
            </a:r>
            <a:r>
              <a:rPr lang="en-US" dirty="0" err="1" smtClean="0">
                <a:solidFill>
                  <a:schemeClr val="tx1"/>
                </a:solidFill>
              </a:rPr>
              <a:t>ayudan</a:t>
            </a:r>
            <a:r>
              <a:rPr lang="en-US" dirty="0" smtClean="0">
                <a:solidFill>
                  <a:schemeClr val="tx1"/>
                </a:solidFill>
              </a:rPr>
              <a:t>		you help each other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Ellos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ella</a:t>
            </a:r>
            <a:r>
              <a:rPr lang="en-US" dirty="0" smtClean="0">
                <a:solidFill>
                  <a:schemeClr val="tx1"/>
                </a:solidFill>
              </a:rPr>
              <a:t>				se </a:t>
            </a:r>
            <a:r>
              <a:rPr lang="en-US" dirty="0" err="1" smtClean="0">
                <a:solidFill>
                  <a:schemeClr val="tx1"/>
                </a:solidFill>
              </a:rPr>
              <a:t>ayudan</a:t>
            </a:r>
            <a:r>
              <a:rPr lang="en-US" dirty="0" smtClean="0">
                <a:solidFill>
                  <a:schemeClr val="tx1"/>
                </a:solidFill>
              </a:rPr>
              <a:t>		they help each other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Nosotros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vemos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el </a:t>
            </a:r>
            <a:r>
              <a:rPr lang="en-US" dirty="0" err="1" smtClean="0">
                <a:solidFill>
                  <a:schemeClr val="tx1"/>
                </a:solidFill>
              </a:rPr>
              <a:t>espejo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dirty="0" smtClean="0">
                <a:solidFill>
                  <a:srgbClr val="FF0000"/>
                </a:solidFill>
              </a:rPr>
              <a:t>see ourselves </a:t>
            </a:r>
            <a:r>
              <a:rPr lang="en-US" dirty="0" smtClean="0">
                <a:solidFill>
                  <a:schemeClr val="tx1"/>
                </a:solidFill>
              </a:rPr>
              <a:t>in the mirror.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077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verbs commonly used to express reciprocal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Abrazar</a:t>
            </a:r>
            <a:r>
              <a:rPr lang="en-US" b="1" dirty="0" err="1" smtClean="0">
                <a:solidFill>
                  <a:srgbClr val="FF0000"/>
                </a:solidFill>
              </a:rPr>
              <a:t>se</a:t>
            </a:r>
            <a:r>
              <a:rPr lang="en-US" dirty="0" smtClean="0"/>
              <a:t>: 	</a:t>
            </a:r>
            <a:r>
              <a:rPr lang="en-US" dirty="0" smtClean="0">
                <a:solidFill>
                  <a:srgbClr val="FF0000"/>
                </a:solidFill>
              </a:rPr>
              <a:t>se</a:t>
            </a:r>
            <a:r>
              <a:rPr lang="en-US" dirty="0" smtClean="0"/>
              <a:t> </a:t>
            </a:r>
            <a:r>
              <a:rPr lang="en-US" dirty="0" err="1" smtClean="0"/>
              <a:t>abrazan</a:t>
            </a:r>
            <a:r>
              <a:rPr lang="en-US" dirty="0"/>
              <a:t>	</a:t>
            </a:r>
            <a:r>
              <a:rPr lang="en-US" dirty="0" smtClean="0"/>
              <a:t>to hug each other		</a:t>
            </a:r>
          </a:p>
          <a:p>
            <a:r>
              <a:rPr lang="en-US" dirty="0" err="1" smtClean="0"/>
              <a:t>Ayudar</a:t>
            </a:r>
            <a:r>
              <a:rPr lang="en-US" b="1" dirty="0" err="1" smtClean="0">
                <a:solidFill>
                  <a:srgbClr val="FF0000"/>
                </a:solidFill>
              </a:rPr>
              <a:t>se</a:t>
            </a:r>
            <a:r>
              <a:rPr lang="en-US" dirty="0" smtClean="0"/>
              <a:t>: 	</a:t>
            </a:r>
            <a:r>
              <a:rPr lang="en-US" dirty="0" smtClean="0">
                <a:solidFill>
                  <a:srgbClr val="FF0000"/>
                </a:solidFill>
              </a:rPr>
              <a:t>se</a:t>
            </a:r>
            <a:r>
              <a:rPr lang="en-US" dirty="0" smtClean="0"/>
              <a:t> </a:t>
            </a:r>
            <a:r>
              <a:rPr lang="en-US" dirty="0" err="1" smtClean="0"/>
              <a:t>ayudan</a:t>
            </a:r>
            <a:r>
              <a:rPr lang="en-US" dirty="0" smtClean="0"/>
              <a:t>	to help each other		</a:t>
            </a:r>
          </a:p>
          <a:p>
            <a:r>
              <a:rPr lang="en-US" dirty="0" err="1" smtClean="0"/>
              <a:t>Querer</a:t>
            </a:r>
            <a:r>
              <a:rPr lang="en-US" b="1" dirty="0" err="1" smtClean="0">
                <a:solidFill>
                  <a:srgbClr val="FF0000"/>
                </a:solidFill>
              </a:rPr>
              <a:t>se</a:t>
            </a:r>
            <a:r>
              <a:rPr lang="en-US" dirty="0" smtClean="0"/>
              <a:t>: 	</a:t>
            </a:r>
            <a:r>
              <a:rPr lang="en-US" dirty="0" smtClean="0">
                <a:solidFill>
                  <a:srgbClr val="FF0000"/>
                </a:solidFill>
              </a:rPr>
              <a:t>se</a:t>
            </a:r>
            <a:r>
              <a:rPr lang="en-US" dirty="0" smtClean="0"/>
              <a:t> </a:t>
            </a:r>
            <a:r>
              <a:rPr lang="en-US" dirty="0" err="1" smtClean="0"/>
              <a:t>quieren</a:t>
            </a:r>
            <a:r>
              <a:rPr lang="en-US" dirty="0" smtClean="0"/>
              <a:t> to love each other		</a:t>
            </a:r>
          </a:p>
          <a:p>
            <a:r>
              <a:rPr lang="en-US" dirty="0" err="1" smtClean="0"/>
              <a:t>Respetar</a:t>
            </a:r>
            <a:r>
              <a:rPr lang="en-US" b="1" dirty="0" err="1" smtClean="0">
                <a:solidFill>
                  <a:srgbClr val="FF0000"/>
                </a:solidFill>
              </a:rPr>
              <a:t>se</a:t>
            </a:r>
            <a:r>
              <a:rPr lang="en-US" dirty="0" smtClean="0"/>
              <a:t>: 	</a:t>
            </a:r>
            <a:r>
              <a:rPr lang="en-US" dirty="0" smtClean="0">
                <a:solidFill>
                  <a:srgbClr val="FF0000"/>
                </a:solidFill>
              </a:rPr>
              <a:t>se</a:t>
            </a:r>
            <a:r>
              <a:rPr lang="en-US" dirty="0" smtClean="0"/>
              <a:t> </a:t>
            </a:r>
            <a:r>
              <a:rPr lang="en-US" dirty="0" err="1" smtClean="0"/>
              <a:t>respetanto</a:t>
            </a:r>
            <a:r>
              <a:rPr lang="en-US" dirty="0" smtClean="0"/>
              <a:t> respect each other	</a:t>
            </a:r>
          </a:p>
          <a:p>
            <a:r>
              <a:rPr lang="en-US" dirty="0" err="1" smtClean="0"/>
              <a:t>Contar</a:t>
            </a:r>
            <a:r>
              <a:rPr lang="en-US" b="1" dirty="0" err="1" smtClean="0">
                <a:solidFill>
                  <a:srgbClr val="FF0000"/>
                </a:solidFill>
              </a:rPr>
              <a:t>se</a:t>
            </a:r>
            <a:r>
              <a:rPr lang="en-US" dirty="0" smtClean="0"/>
              <a:t>: 	</a:t>
            </a:r>
            <a:r>
              <a:rPr lang="en-US" dirty="0" smtClean="0">
                <a:solidFill>
                  <a:srgbClr val="FF0000"/>
                </a:solidFill>
              </a:rPr>
              <a:t>se</a:t>
            </a:r>
            <a:r>
              <a:rPr lang="en-US" dirty="0" smtClean="0"/>
              <a:t> </a:t>
            </a:r>
            <a:r>
              <a:rPr lang="en-US" dirty="0" err="1" smtClean="0"/>
              <a:t>cuentanto</a:t>
            </a:r>
            <a:r>
              <a:rPr lang="en-US" dirty="0" smtClean="0"/>
              <a:t> tell each other stories/jokes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67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Conjugation of –</a:t>
            </a:r>
            <a:r>
              <a:rPr lang="en-US" dirty="0" err="1" smtClean="0"/>
              <a:t>ar</a:t>
            </a:r>
            <a:r>
              <a:rPr lang="en-US" dirty="0" smtClean="0"/>
              <a:t>, -</a:t>
            </a:r>
            <a:r>
              <a:rPr lang="en-US" dirty="0" err="1" smtClean="0"/>
              <a:t>er</a:t>
            </a:r>
            <a:r>
              <a:rPr lang="en-US" dirty="0" smtClean="0"/>
              <a:t>, and –</a:t>
            </a:r>
            <a:r>
              <a:rPr lang="en-US" dirty="0" err="1" smtClean="0"/>
              <a:t>ir</a:t>
            </a:r>
            <a:r>
              <a:rPr lang="en-US" dirty="0" smtClean="0"/>
              <a:t> verbs in the imperfect-tense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6876" cy="4351338"/>
          </a:xfrm>
        </p:spPr>
        <p:txBody>
          <a:bodyPr/>
          <a:lstStyle/>
          <a:p>
            <a:r>
              <a:rPr lang="en-US" b="1" dirty="0" smtClean="0"/>
              <a:t>Pronouns</a:t>
            </a:r>
            <a:r>
              <a:rPr lang="en-US" dirty="0" smtClean="0"/>
              <a:t>				</a:t>
            </a:r>
            <a:r>
              <a:rPr lang="en-US" b="1" dirty="0" err="1" smtClean="0"/>
              <a:t>hablar</a:t>
            </a:r>
            <a:r>
              <a:rPr lang="en-US" dirty="0" smtClean="0"/>
              <a:t>	      		</a:t>
            </a:r>
            <a:r>
              <a:rPr lang="en-US" b="1" dirty="0" smtClean="0"/>
              <a:t>comer</a:t>
            </a:r>
            <a:r>
              <a:rPr lang="en-US" dirty="0" smtClean="0"/>
              <a:t>			</a:t>
            </a:r>
            <a:r>
              <a:rPr lang="en-US" b="1" dirty="0" err="1" smtClean="0"/>
              <a:t>vivir</a:t>
            </a:r>
            <a:endParaRPr lang="en-US" b="1" dirty="0" smtClean="0"/>
          </a:p>
          <a:p>
            <a:pPr>
              <a:defRPr/>
            </a:pPr>
            <a:r>
              <a:rPr lang="en-US" dirty="0"/>
              <a:t>Yo				</a:t>
            </a:r>
            <a:r>
              <a:rPr lang="en-US" dirty="0" smtClean="0"/>
              <a:t>	</a:t>
            </a:r>
            <a:r>
              <a:rPr lang="en-US" dirty="0" err="1" smtClean="0"/>
              <a:t>habl</a:t>
            </a:r>
            <a:r>
              <a:rPr lang="en-US" b="1" dirty="0" err="1" smtClean="0"/>
              <a:t>aba</a:t>
            </a:r>
            <a:r>
              <a:rPr lang="en-US" dirty="0" smtClean="0"/>
              <a:t>	       	</a:t>
            </a:r>
            <a:r>
              <a:rPr lang="en-US" dirty="0" err="1" smtClean="0"/>
              <a:t>com</a:t>
            </a:r>
            <a:r>
              <a:rPr lang="en-US" b="1" dirty="0" err="1" smtClean="0"/>
              <a:t>ía</a:t>
            </a:r>
            <a:r>
              <a:rPr lang="en-US" dirty="0" smtClean="0"/>
              <a:t>			</a:t>
            </a:r>
            <a:r>
              <a:rPr lang="en-US" dirty="0" err="1" smtClean="0"/>
              <a:t>viv</a:t>
            </a:r>
            <a:r>
              <a:rPr lang="en-US" b="1" dirty="0" err="1" smtClean="0"/>
              <a:t>ía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Tú</a:t>
            </a:r>
            <a:r>
              <a:rPr lang="en-US" dirty="0"/>
              <a:t>				</a:t>
            </a:r>
            <a:r>
              <a:rPr lang="en-US" dirty="0" smtClean="0"/>
              <a:t>	</a:t>
            </a:r>
            <a:r>
              <a:rPr lang="en-US" dirty="0" err="1" smtClean="0"/>
              <a:t>habl</a:t>
            </a:r>
            <a:r>
              <a:rPr lang="en-US" b="1" dirty="0" err="1" smtClean="0"/>
              <a:t>abas</a:t>
            </a:r>
            <a:r>
              <a:rPr lang="en-US" dirty="0" smtClean="0"/>
              <a:t>		</a:t>
            </a:r>
            <a:r>
              <a:rPr lang="en-US" dirty="0" err="1" smtClean="0"/>
              <a:t>com</a:t>
            </a:r>
            <a:r>
              <a:rPr lang="en-US" b="1" dirty="0" err="1" smtClean="0"/>
              <a:t>ías</a:t>
            </a:r>
            <a:r>
              <a:rPr lang="en-US" dirty="0" smtClean="0"/>
              <a:t>			</a:t>
            </a:r>
            <a:r>
              <a:rPr lang="en-US" dirty="0" err="1" smtClean="0"/>
              <a:t>viv</a:t>
            </a:r>
            <a:r>
              <a:rPr lang="en-US" b="1" dirty="0" err="1" smtClean="0"/>
              <a:t>ías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habl</a:t>
            </a:r>
            <a:r>
              <a:rPr lang="en-US" b="1" dirty="0" err="1" smtClean="0"/>
              <a:t>aba</a:t>
            </a:r>
            <a:r>
              <a:rPr lang="en-US" dirty="0" smtClean="0"/>
              <a:t>			</a:t>
            </a:r>
            <a:r>
              <a:rPr lang="en-US" dirty="0" err="1" smtClean="0"/>
              <a:t>com</a:t>
            </a:r>
            <a:r>
              <a:rPr lang="en-US" b="1" dirty="0" err="1" smtClean="0"/>
              <a:t>ía</a:t>
            </a:r>
            <a:r>
              <a:rPr lang="en-US" dirty="0" smtClean="0"/>
              <a:t>			</a:t>
            </a:r>
            <a:r>
              <a:rPr lang="en-US" dirty="0" err="1" smtClean="0"/>
              <a:t>viv</a:t>
            </a:r>
            <a:r>
              <a:rPr lang="en-US" b="1" dirty="0" err="1" smtClean="0"/>
              <a:t>ía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Nosotros</a:t>
            </a:r>
            <a:r>
              <a:rPr lang="en-US" dirty="0"/>
              <a:t>/as		</a:t>
            </a:r>
            <a:r>
              <a:rPr lang="en-US" dirty="0" smtClean="0"/>
              <a:t>	</a:t>
            </a:r>
            <a:r>
              <a:rPr lang="en-US" dirty="0" err="1" smtClean="0"/>
              <a:t>habl</a:t>
            </a:r>
            <a:r>
              <a:rPr lang="en-US" b="1" dirty="0" err="1" smtClean="0"/>
              <a:t>abamos</a:t>
            </a:r>
            <a:r>
              <a:rPr lang="en-US" dirty="0" smtClean="0"/>
              <a:t>		</a:t>
            </a:r>
            <a:r>
              <a:rPr lang="en-US" dirty="0" err="1" smtClean="0"/>
              <a:t>com</a:t>
            </a:r>
            <a:r>
              <a:rPr lang="en-US" b="1" dirty="0" err="1" smtClean="0"/>
              <a:t>íamos</a:t>
            </a:r>
            <a:r>
              <a:rPr lang="en-US" dirty="0" smtClean="0"/>
              <a:t>		</a:t>
            </a:r>
            <a:r>
              <a:rPr lang="en-US" dirty="0" err="1" smtClean="0"/>
              <a:t>viv</a:t>
            </a:r>
            <a:r>
              <a:rPr lang="en-US" b="1" dirty="0" err="1" smtClean="0"/>
              <a:t>íamos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	</a:t>
            </a:r>
            <a:r>
              <a:rPr lang="en-US" dirty="0" err="1" smtClean="0"/>
              <a:t>habl</a:t>
            </a:r>
            <a:r>
              <a:rPr lang="en-US" b="1" dirty="0" err="1" smtClean="0"/>
              <a:t>aban</a:t>
            </a:r>
            <a:r>
              <a:rPr lang="en-US" dirty="0" smtClean="0"/>
              <a:t>		</a:t>
            </a:r>
            <a:r>
              <a:rPr lang="en-US" dirty="0" err="1" smtClean="0"/>
              <a:t>com</a:t>
            </a:r>
            <a:r>
              <a:rPr lang="en-US" b="1" dirty="0" err="1" smtClean="0"/>
              <a:t>ían</a:t>
            </a:r>
            <a:r>
              <a:rPr lang="en-US" dirty="0" smtClean="0"/>
              <a:t>			</a:t>
            </a:r>
            <a:r>
              <a:rPr lang="en-US" dirty="0" err="1" smtClean="0"/>
              <a:t>viv</a:t>
            </a:r>
            <a:r>
              <a:rPr lang="en-US" b="1" dirty="0" err="1" smtClean="0"/>
              <a:t>ían</a:t>
            </a:r>
            <a:r>
              <a:rPr lang="en-US" dirty="0"/>
              <a:t>	</a:t>
            </a:r>
            <a:endParaRPr lang="en-US" dirty="0" smtClean="0"/>
          </a:p>
          <a:p>
            <a:pPr>
              <a:defRPr/>
            </a:pPr>
            <a:r>
              <a:rPr lang="en-US" b="1" u="sng" dirty="0" smtClean="0"/>
              <a:t>Drop the –</a:t>
            </a:r>
            <a:r>
              <a:rPr lang="en-US" b="1" u="sng" dirty="0" err="1" smtClean="0"/>
              <a:t>ar</a:t>
            </a:r>
            <a:r>
              <a:rPr lang="en-US" b="1" u="sng" dirty="0" smtClean="0"/>
              <a:t>, -</a:t>
            </a:r>
            <a:r>
              <a:rPr lang="en-US" b="1" u="sng" dirty="0" err="1" smtClean="0"/>
              <a:t>er</a:t>
            </a:r>
            <a:r>
              <a:rPr lang="en-US" b="1" u="sng" dirty="0" smtClean="0"/>
              <a:t>, and –</a:t>
            </a:r>
            <a:r>
              <a:rPr lang="en-US" b="1" u="sng" dirty="0" err="1" smtClean="0"/>
              <a:t>ir</a:t>
            </a:r>
            <a:r>
              <a:rPr lang="en-US" b="1" u="sng" dirty="0" smtClean="0"/>
              <a:t> and add the new endings.</a:t>
            </a:r>
            <a:endParaRPr lang="en-US" b="1" u="sng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907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verb jugar: to play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u="sng" dirty="0" smtClean="0"/>
              <a:t>Pronoun</a:t>
            </a:r>
            <a:r>
              <a:rPr lang="en-US" dirty="0" smtClean="0"/>
              <a:t>				</a:t>
            </a:r>
            <a:r>
              <a:rPr lang="en-US" b="1" u="sng" dirty="0" smtClean="0"/>
              <a:t>Verb </a:t>
            </a:r>
            <a:r>
              <a:rPr lang="en-US" b="1" u="sng" dirty="0" err="1" smtClean="0"/>
              <a:t>Jugar</a:t>
            </a:r>
            <a:endParaRPr lang="en-US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Yo					</a:t>
            </a:r>
            <a:r>
              <a:rPr lang="en-US" dirty="0" err="1" smtClean="0"/>
              <a:t>jug</a:t>
            </a:r>
            <a:r>
              <a:rPr lang="en-US" b="1" u="sng" dirty="0" err="1" smtClean="0"/>
              <a:t>aba</a:t>
            </a:r>
            <a:endParaRPr lang="en-US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Tú</a:t>
            </a:r>
            <a:r>
              <a:rPr lang="en-US" dirty="0" smtClean="0"/>
              <a:t>					</a:t>
            </a:r>
            <a:r>
              <a:rPr lang="en-US" dirty="0" err="1" smtClean="0"/>
              <a:t>jug</a:t>
            </a:r>
            <a:r>
              <a:rPr lang="en-US" b="1" u="sng" dirty="0" err="1" smtClean="0"/>
              <a:t>abas</a:t>
            </a:r>
            <a:endParaRPr lang="en-US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	</a:t>
            </a:r>
            <a:r>
              <a:rPr lang="en-US" dirty="0" err="1" smtClean="0"/>
              <a:t>jug</a:t>
            </a:r>
            <a:r>
              <a:rPr lang="en-US" b="1" u="sng" dirty="0" err="1" smtClean="0"/>
              <a:t>aba</a:t>
            </a:r>
            <a:endParaRPr lang="en-US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Nosotros</a:t>
            </a:r>
            <a:r>
              <a:rPr lang="en-US" dirty="0" smtClean="0"/>
              <a:t>/as			</a:t>
            </a:r>
            <a:r>
              <a:rPr lang="en-US" dirty="0" err="1" smtClean="0"/>
              <a:t>jug</a:t>
            </a:r>
            <a:r>
              <a:rPr lang="en-US" b="1" u="sng" dirty="0" err="1" smtClean="0"/>
              <a:t>abamos</a:t>
            </a:r>
            <a:endParaRPr lang="en-US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</a:t>
            </a:r>
            <a:r>
              <a:rPr lang="en-US" dirty="0" err="1" smtClean="0"/>
              <a:t>jug</a:t>
            </a:r>
            <a:r>
              <a:rPr lang="en-US" b="1" u="sng" dirty="0" err="1" smtClean="0"/>
              <a:t>aban</a:t>
            </a:r>
            <a:endParaRPr lang="en-US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u="sng" dirty="0" smtClean="0"/>
              <a:t>Drop the –</a:t>
            </a:r>
            <a:r>
              <a:rPr lang="en-US" b="1" u="sng" dirty="0" err="1" smtClean="0"/>
              <a:t>ar</a:t>
            </a:r>
            <a:r>
              <a:rPr lang="en-US" b="1" u="sng" dirty="0" smtClean="0"/>
              <a:t> and add the new endings.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82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verb </a:t>
            </a:r>
            <a:r>
              <a:rPr lang="en-US" dirty="0" err="1" smtClean="0"/>
              <a:t>querer</a:t>
            </a:r>
            <a:r>
              <a:rPr lang="en-US" dirty="0" smtClean="0"/>
              <a:t>: to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u="sng" dirty="0"/>
              <a:t>Pronoun</a:t>
            </a:r>
            <a:r>
              <a:rPr lang="en-US" dirty="0"/>
              <a:t>				</a:t>
            </a:r>
            <a:r>
              <a:rPr lang="en-US" b="1" u="sng" dirty="0"/>
              <a:t>Verb </a:t>
            </a:r>
            <a:r>
              <a:rPr lang="en-US" b="1" u="sng" dirty="0" err="1" smtClean="0"/>
              <a:t>Querer</a:t>
            </a:r>
            <a:endParaRPr lang="en-US" b="1" u="sng" dirty="0"/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Yo</a:t>
            </a:r>
            <a:r>
              <a:rPr lang="en-US" dirty="0"/>
              <a:t>					</a:t>
            </a:r>
            <a:r>
              <a:rPr lang="en-US" dirty="0" err="1" smtClean="0"/>
              <a:t>quer</a:t>
            </a:r>
            <a:r>
              <a:rPr lang="en-US" dirty="0" err="1" smtClean="0">
                <a:solidFill>
                  <a:srgbClr val="FF0000"/>
                </a:solidFill>
              </a:rPr>
              <a:t>ía</a:t>
            </a:r>
            <a:endParaRPr lang="en-US" b="1" u="sng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Tú</a:t>
            </a:r>
            <a:r>
              <a:rPr lang="en-US" dirty="0"/>
              <a:t>					</a:t>
            </a:r>
            <a:r>
              <a:rPr lang="en-US" dirty="0" err="1" smtClean="0"/>
              <a:t>quer</a:t>
            </a:r>
            <a:r>
              <a:rPr lang="en-US" dirty="0" err="1" smtClean="0">
                <a:solidFill>
                  <a:srgbClr val="FF0000"/>
                </a:solidFill>
              </a:rPr>
              <a:t>ías</a:t>
            </a:r>
            <a:endParaRPr lang="en-US" b="1" u="sng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		</a:t>
            </a:r>
            <a:r>
              <a:rPr lang="en-US" dirty="0" err="1" smtClean="0"/>
              <a:t>quer</a:t>
            </a:r>
            <a:r>
              <a:rPr lang="en-US" dirty="0" err="1" smtClean="0">
                <a:solidFill>
                  <a:srgbClr val="FF0000"/>
                </a:solidFill>
              </a:rPr>
              <a:t>ía</a:t>
            </a:r>
            <a:endParaRPr lang="en-US" b="1" u="sng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Nosotros</a:t>
            </a:r>
            <a:r>
              <a:rPr lang="en-US" dirty="0"/>
              <a:t>/as			</a:t>
            </a:r>
            <a:r>
              <a:rPr lang="en-US" dirty="0" err="1" smtClean="0"/>
              <a:t>quer</a:t>
            </a:r>
            <a:r>
              <a:rPr lang="en-US" dirty="0" err="1" smtClean="0">
                <a:solidFill>
                  <a:srgbClr val="FF0000"/>
                </a:solidFill>
              </a:rPr>
              <a:t>íamos</a:t>
            </a:r>
            <a:endParaRPr lang="en-US" b="1" u="sng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	</a:t>
            </a:r>
            <a:r>
              <a:rPr lang="en-US" dirty="0" err="1" smtClean="0"/>
              <a:t>quer</a:t>
            </a:r>
            <a:r>
              <a:rPr lang="en-US" dirty="0" err="1" smtClean="0">
                <a:solidFill>
                  <a:srgbClr val="FF0000"/>
                </a:solidFill>
              </a:rPr>
              <a:t>ían</a:t>
            </a:r>
            <a:endParaRPr lang="en-US" b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9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verb </a:t>
            </a:r>
            <a:r>
              <a:rPr lang="en-US" dirty="0" err="1" smtClean="0"/>
              <a:t>tener</a:t>
            </a:r>
            <a:r>
              <a:rPr lang="en-US" dirty="0" smtClean="0"/>
              <a:t>: to have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/>
              <a:t>Pronouns</a:t>
            </a:r>
            <a:r>
              <a:rPr lang="en-US" b="1" dirty="0" smtClean="0"/>
              <a:t>					</a:t>
            </a:r>
            <a:r>
              <a:rPr lang="en-US" b="1" u="sng" dirty="0" smtClean="0"/>
              <a:t>Verb </a:t>
            </a:r>
            <a:r>
              <a:rPr lang="en-US" b="1" u="sng" dirty="0" err="1" smtClean="0"/>
              <a:t>tener</a:t>
            </a:r>
            <a:r>
              <a:rPr lang="en-US" b="1" u="sng" dirty="0" smtClean="0"/>
              <a:t> (to have)</a:t>
            </a:r>
          </a:p>
          <a:p>
            <a:pPr eaLnBrk="1" hangingPunct="1">
              <a:defRPr/>
            </a:pPr>
            <a:r>
              <a:rPr lang="en-US" dirty="0" smtClean="0"/>
              <a:t>Yo						</a:t>
            </a:r>
            <a:r>
              <a:rPr lang="en-US" dirty="0" err="1" smtClean="0"/>
              <a:t>ten</a:t>
            </a:r>
            <a:r>
              <a:rPr lang="en-US" b="1" u="sng" dirty="0" err="1" smtClean="0"/>
              <a:t>ía</a:t>
            </a:r>
            <a:endParaRPr lang="en-US" b="1" u="sng" dirty="0" smtClean="0"/>
          </a:p>
          <a:p>
            <a:pPr eaLnBrk="1" hangingPunct="1">
              <a:defRPr/>
            </a:pPr>
            <a:r>
              <a:rPr lang="en-US" dirty="0" err="1" smtClean="0"/>
              <a:t>Tú</a:t>
            </a:r>
            <a:r>
              <a:rPr lang="en-US" dirty="0" smtClean="0"/>
              <a:t>						</a:t>
            </a:r>
            <a:r>
              <a:rPr lang="en-US" dirty="0" err="1" smtClean="0"/>
              <a:t>ten</a:t>
            </a:r>
            <a:r>
              <a:rPr lang="en-US" b="1" u="sng" dirty="0" err="1" smtClean="0"/>
              <a:t>ías</a:t>
            </a:r>
            <a:endParaRPr lang="en-US" b="1" u="sng" dirty="0" smtClean="0"/>
          </a:p>
          <a:p>
            <a:pPr eaLnBrk="1" hangingPunct="1">
              <a:defRPr/>
            </a:pPr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		ten</a:t>
            </a:r>
            <a:r>
              <a:rPr lang="en-US" b="1" u="sng" dirty="0" smtClean="0"/>
              <a:t>ia</a:t>
            </a:r>
          </a:p>
          <a:p>
            <a:pPr eaLnBrk="1" hangingPunct="1">
              <a:defRPr/>
            </a:pPr>
            <a:r>
              <a:rPr lang="en-US" dirty="0" err="1" smtClean="0"/>
              <a:t>Nosotros</a:t>
            </a:r>
            <a:r>
              <a:rPr lang="en-US" dirty="0" smtClean="0"/>
              <a:t>/as				</a:t>
            </a:r>
            <a:r>
              <a:rPr lang="en-US" dirty="0" err="1" smtClean="0"/>
              <a:t>ten</a:t>
            </a:r>
            <a:r>
              <a:rPr lang="en-US" b="1" u="sng" dirty="0" err="1" smtClean="0"/>
              <a:t>íamos</a:t>
            </a:r>
            <a:endParaRPr lang="en-US" b="1" u="sng" dirty="0" smtClean="0"/>
          </a:p>
          <a:p>
            <a:pPr eaLnBrk="1" hangingPunct="1">
              <a:defRPr/>
            </a:pP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	</a:t>
            </a:r>
            <a:r>
              <a:rPr lang="en-US" dirty="0" err="1" smtClean="0"/>
              <a:t>ten</a:t>
            </a:r>
            <a:r>
              <a:rPr lang="en-US" b="1" u="sng" dirty="0" err="1" smtClean="0"/>
              <a:t>ían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Drop the –</a:t>
            </a:r>
            <a:r>
              <a:rPr lang="en-US" dirty="0" err="1" smtClean="0"/>
              <a:t>er</a:t>
            </a:r>
            <a:r>
              <a:rPr lang="en-US" dirty="0" smtClean="0"/>
              <a:t> and add new endings.</a:t>
            </a:r>
          </a:p>
        </p:txBody>
      </p:sp>
    </p:spTree>
    <p:extLst>
      <p:ext uri="{BB962C8B-B14F-4D97-AF65-F5344CB8AC3E}">
        <p14:creationId xmlns:p14="http://schemas.microsoft.com/office/powerpoint/2010/main" val="24827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verb </a:t>
            </a:r>
            <a:r>
              <a:rPr lang="en-US" dirty="0" err="1" smtClean="0"/>
              <a:t>haber</a:t>
            </a:r>
            <a:r>
              <a:rPr lang="en-US" dirty="0" smtClean="0"/>
              <a:t>: There was/there were</a:t>
            </a:r>
          </a:p>
          <a:p>
            <a:pPr>
              <a:defRPr/>
            </a:pPr>
            <a:r>
              <a:rPr lang="en-US" b="1" u="sng" dirty="0"/>
              <a:t>Pronouns</a:t>
            </a:r>
            <a:r>
              <a:rPr lang="en-US" b="1" dirty="0"/>
              <a:t>			</a:t>
            </a:r>
            <a:r>
              <a:rPr lang="en-US" b="1" u="sng" dirty="0" smtClean="0"/>
              <a:t>Verb </a:t>
            </a:r>
            <a:r>
              <a:rPr lang="en-US" b="1" u="sng" dirty="0" err="1" smtClean="0"/>
              <a:t>haber</a:t>
            </a:r>
            <a:r>
              <a:rPr lang="en-US" b="1" u="sng" dirty="0" smtClean="0"/>
              <a:t> (there was/there were</a:t>
            </a:r>
            <a:endParaRPr lang="en-US" b="1" u="sng" dirty="0"/>
          </a:p>
          <a:p>
            <a:pPr>
              <a:defRPr/>
            </a:pPr>
            <a:r>
              <a:rPr lang="en-US" dirty="0"/>
              <a:t>Yo					</a:t>
            </a:r>
            <a:r>
              <a:rPr lang="en-US" dirty="0" smtClean="0"/>
              <a:t>	</a:t>
            </a:r>
            <a:r>
              <a:rPr lang="en-US" dirty="0" err="1" smtClean="0"/>
              <a:t>hab</a:t>
            </a:r>
            <a:r>
              <a:rPr lang="en-US" b="1" u="sng" dirty="0" err="1" smtClean="0"/>
              <a:t>ía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Tú</a:t>
            </a:r>
            <a:r>
              <a:rPr lang="en-US" dirty="0"/>
              <a:t>					</a:t>
            </a:r>
            <a:r>
              <a:rPr lang="en-US" dirty="0" smtClean="0"/>
              <a:t>	</a:t>
            </a:r>
            <a:r>
              <a:rPr lang="en-US" dirty="0" err="1" smtClean="0"/>
              <a:t>hab</a:t>
            </a:r>
            <a:r>
              <a:rPr lang="en-US" b="1" u="sng" dirty="0" err="1" smtClean="0"/>
              <a:t>ías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en-US" dirty="0" err="1" smtClean="0"/>
              <a:t>hab</a:t>
            </a:r>
            <a:r>
              <a:rPr lang="en-US" b="1" u="sng" dirty="0" err="1"/>
              <a:t>í</a:t>
            </a:r>
            <a:r>
              <a:rPr lang="en-US" b="1" u="sng" dirty="0" err="1" smtClean="0"/>
              <a:t>a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Nosotros</a:t>
            </a:r>
            <a:r>
              <a:rPr lang="en-US" dirty="0"/>
              <a:t>/as			</a:t>
            </a:r>
            <a:r>
              <a:rPr lang="en-US" dirty="0" smtClean="0"/>
              <a:t>	</a:t>
            </a:r>
            <a:r>
              <a:rPr lang="en-US" dirty="0" err="1" smtClean="0"/>
              <a:t>hab</a:t>
            </a:r>
            <a:r>
              <a:rPr lang="en-US" b="1" u="sng" dirty="0" err="1" smtClean="0"/>
              <a:t>íamos</a:t>
            </a:r>
            <a:endParaRPr lang="en-US" b="1" u="sng" dirty="0"/>
          </a:p>
          <a:p>
            <a:pPr>
              <a:defRPr/>
            </a:pP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		</a:t>
            </a:r>
            <a:r>
              <a:rPr lang="en-US" dirty="0" err="1" smtClean="0"/>
              <a:t>hab</a:t>
            </a:r>
            <a:r>
              <a:rPr lang="en-US" b="1" u="sng" dirty="0" err="1" smtClean="0"/>
              <a:t>ían</a:t>
            </a:r>
            <a:endParaRPr lang="en-US" dirty="0"/>
          </a:p>
          <a:p>
            <a:pPr>
              <a:defRPr/>
            </a:pPr>
            <a:r>
              <a:rPr lang="en-US" dirty="0"/>
              <a:t>Drop the –</a:t>
            </a:r>
            <a:r>
              <a:rPr lang="en-US" dirty="0" err="1"/>
              <a:t>er</a:t>
            </a:r>
            <a:r>
              <a:rPr lang="en-US" dirty="0"/>
              <a:t> and add new endings.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05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Imperfect tense: irregular verbs:</a:t>
            </a:r>
            <a:br>
              <a:rPr lang="en-US" sz="4000"/>
            </a:br>
            <a:r>
              <a:rPr lang="en-US" sz="4000"/>
              <a:t>The verb ir: to go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1. There are only three irregular verbs in the imperfect tense: </a:t>
            </a:r>
            <a:r>
              <a:rPr lang="en-US" b="1" i="1" u="sng" dirty="0" err="1" smtClean="0"/>
              <a:t>ir</a:t>
            </a:r>
            <a:r>
              <a:rPr lang="en-US" dirty="0" smtClean="0"/>
              <a:t>, </a:t>
            </a:r>
            <a:r>
              <a:rPr lang="en-US" b="1" i="1" u="sng" dirty="0" err="1" smtClean="0"/>
              <a:t>ser</a:t>
            </a:r>
            <a:r>
              <a:rPr lang="en-US" dirty="0" smtClean="0"/>
              <a:t> and </a:t>
            </a:r>
            <a:r>
              <a:rPr lang="en-US" b="1" i="1" u="sng" dirty="0" smtClean="0"/>
              <a:t>ver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i="1" u="sng" dirty="0" smtClean="0"/>
              <a:t>Pronouns</a:t>
            </a:r>
            <a:r>
              <a:rPr lang="en-US" dirty="0" smtClean="0"/>
              <a:t>			</a:t>
            </a:r>
            <a:r>
              <a:rPr lang="en-US" b="1" i="1" u="sng" dirty="0" smtClean="0"/>
              <a:t>Verb IR (to go)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Yo					</a:t>
            </a:r>
            <a:r>
              <a:rPr lang="en-US" b="1" dirty="0" err="1" smtClean="0"/>
              <a:t>iba</a:t>
            </a: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Tú</a:t>
            </a:r>
            <a:r>
              <a:rPr lang="en-US" dirty="0" smtClean="0"/>
              <a:t>					</a:t>
            </a:r>
            <a:r>
              <a:rPr lang="en-US" b="1" dirty="0" err="1" smtClean="0"/>
              <a:t>ibas</a:t>
            </a: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	</a:t>
            </a:r>
            <a:r>
              <a:rPr lang="en-US" b="1" dirty="0" err="1" smtClean="0"/>
              <a:t>iba</a:t>
            </a: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Nosotros</a:t>
            </a:r>
            <a:r>
              <a:rPr lang="en-US" dirty="0" smtClean="0"/>
              <a:t>/as			</a:t>
            </a:r>
            <a:r>
              <a:rPr lang="en-US" b="1" dirty="0" err="1"/>
              <a:t>í</a:t>
            </a:r>
            <a:r>
              <a:rPr lang="en-US" b="1" dirty="0" err="1" smtClean="0"/>
              <a:t>bamos</a:t>
            </a: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</a:t>
            </a:r>
            <a:r>
              <a:rPr lang="en-US" b="1" dirty="0" err="1" smtClean="0"/>
              <a:t>iban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0003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verb ser: to be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/>
              <a:t>Pronouns</a:t>
            </a:r>
            <a:r>
              <a:rPr lang="en-US" dirty="0" smtClean="0"/>
              <a:t>			</a:t>
            </a:r>
            <a:r>
              <a:rPr lang="en-US" b="1" u="sng" dirty="0" smtClean="0"/>
              <a:t>Verb </a:t>
            </a:r>
            <a:r>
              <a:rPr lang="en-US" b="1" u="sng" dirty="0" err="1" smtClean="0"/>
              <a:t>Ser</a:t>
            </a:r>
            <a:r>
              <a:rPr lang="en-US" b="1" u="sng" dirty="0" smtClean="0"/>
              <a:t> (to be)</a:t>
            </a:r>
          </a:p>
          <a:p>
            <a:pPr eaLnBrk="1" hangingPunct="1">
              <a:defRPr/>
            </a:pPr>
            <a:r>
              <a:rPr lang="en-US" dirty="0" smtClean="0"/>
              <a:t>Yo					era</a:t>
            </a:r>
          </a:p>
          <a:p>
            <a:pPr eaLnBrk="1" hangingPunct="1">
              <a:defRPr/>
            </a:pPr>
            <a:r>
              <a:rPr lang="en-US" dirty="0" err="1" smtClean="0"/>
              <a:t>Tú</a:t>
            </a:r>
            <a:r>
              <a:rPr lang="en-US" dirty="0" smtClean="0"/>
              <a:t>					eras</a:t>
            </a:r>
          </a:p>
          <a:p>
            <a:pPr eaLnBrk="1" hangingPunct="1">
              <a:defRPr/>
            </a:pPr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	era</a:t>
            </a:r>
          </a:p>
          <a:p>
            <a:pPr eaLnBrk="1" hangingPunct="1">
              <a:defRPr/>
            </a:pPr>
            <a:r>
              <a:rPr lang="en-US" dirty="0" err="1" smtClean="0"/>
              <a:t>Nosotros</a:t>
            </a:r>
            <a:r>
              <a:rPr lang="en-US" dirty="0" smtClean="0"/>
              <a:t>/as			</a:t>
            </a:r>
            <a:r>
              <a:rPr lang="en-US" dirty="0" err="1"/>
              <a:t>é</a:t>
            </a:r>
            <a:r>
              <a:rPr lang="en-US" dirty="0" err="1" smtClean="0"/>
              <a:t>ramos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</a:t>
            </a:r>
            <a:r>
              <a:rPr lang="en-US" dirty="0" err="1" smtClean="0"/>
              <a:t>eran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8077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verb ver: to see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/>
              <a:t>Pronouns</a:t>
            </a:r>
            <a:r>
              <a:rPr lang="en-US" b="1" dirty="0" smtClean="0"/>
              <a:t>			</a:t>
            </a:r>
            <a:r>
              <a:rPr lang="en-US" b="1" u="sng" dirty="0" smtClean="0"/>
              <a:t>Verb </a:t>
            </a:r>
            <a:r>
              <a:rPr lang="en-US" b="1" u="sng" dirty="0" err="1" smtClean="0"/>
              <a:t>Ver</a:t>
            </a:r>
            <a:r>
              <a:rPr lang="en-US" b="1" u="sng" dirty="0" smtClean="0"/>
              <a:t> (to see)</a:t>
            </a:r>
          </a:p>
          <a:p>
            <a:pPr eaLnBrk="1" hangingPunct="1">
              <a:defRPr/>
            </a:pPr>
            <a:r>
              <a:rPr lang="en-US" dirty="0" smtClean="0"/>
              <a:t>Yo					</a:t>
            </a:r>
            <a:r>
              <a:rPr lang="en-US" dirty="0" err="1" smtClean="0"/>
              <a:t>veía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Tú</a:t>
            </a:r>
            <a:r>
              <a:rPr lang="en-US" dirty="0" smtClean="0"/>
              <a:t>					</a:t>
            </a:r>
            <a:r>
              <a:rPr lang="en-US" dirty="0" err="1" smtClean="0"/>
              <a:t>veías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	</a:t>
            </a:r>
            <a:r>
              <a:rPr lang="en-US" dirty="0" err="1" smtClean="0"/>
              <a:t>veía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Nosotros</a:t>
            </a:r>
            <a:r>
              <a:rPr lang="en-US" dirty="0" smtClean="0"/>
              <a:t>/as			</a:t>
            </a:r>
            <a:r>
              <a:rPr lang="en-US" dirty="0" err="1" smtClean="0"/>
              <a:t>veíamos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</a:t>
            </a:r>
            <a:r>
              <a:rPr lang="en-US" dirty="0" err="1" smtClean="0"/>
              <a:t>veían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47330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</TotalTime>
  <Words>266</Words>
  <Application>Microsoft Office PowerPoint</Application>
  <PresentationFormat>Widescreen</PresentationFormat>
  <Paragraphs>94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The imperfect tense: regular verbs</vt:lpstr>
      <vt:lpstr>Conjugation of –ar, -er, and –ir verbs in the imperfect-tense form</vt:lpstr>
      <vt:lpstr>The verb jugar: to play</vt:lpstr>
      <vt:lpstr>The verb querer: to want</vt:lpstr>
      <vt:lpstr>The verb tener: to have</vt:lpstr>
      <vt:lpstr>PowerPoint Presentation</vt:lpstr>
      <vt:lpstr>Imperfect tense: irregular verbs: The verb ir: to go</vt:lpstr>
      <vt:lpstr>The verb ser: to be</vt:lpstr>
      <vt:lpstr>The verb ver: to see</vt:lpstr>
      <vt:lpstr>PowerPoint Presentation</vt:lpstr>
      <vt:lpstr>Other verbs commonly used to express reciprocal actions</vt:lpstr>
    </vt:vector>
  </TitlesOfParts>
  <Company>Harlingen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ALVARO PERALES</dc:creator>
  <cp:lastModifiedBy>ALVARO PERALES</cp:lastModifiedBy>
  <cp:revision>15</cp:revision>
  <dcterms:created xsi:type="dcterms:W3CDTF">2016-01-12T18:12:10Z</dcterms:created>
  <dcterms:modified xsi:type="dcterms:W3CDTF">2016-01-25T17:12:43Z</dcterms:modified>
</cp:coreProperties>
</file>