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4" r:id="rId7"/>
    <p:sldId id="282" r:id="rId8"/>
    <p:sldId id="283" r:id="rId9"/>
    <p:sldId id="284" r:id="rId10"/>
    <p:sldId id="285" r:id="rId11"/>
    <p:sldId id="272" r:id="rId12"/>
    <p:sldId id="262" r:id="rId13"/>
    <p:sldId id="264" r:id="rId14"/>
    <p:sldId id="286" r:id="rId15"/>
    <p:sldId id="280" r:id="rId16"/>
    <p:sldId id="281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C90B9-33D2-4B36-A991-499CA821B63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79913-87C6-4C21-8375-3D2F0C9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FD52FF-FD01-4FF7-98A4-A3BEDCCC3DDF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8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19ECB8-D39A-43B8-B822-234CDC1B80A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6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CD2ED2-DC78-463C-94DF-73A6B2DF9E7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47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4B5D75-46D4-492E-8775-484E989B693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75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3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441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88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4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C8B6-5A85-4E4C-A806-DC55C491B682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9026086-AEB4-4527-A0CC-CABBC7A94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0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: Describing a hospital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To indicate location: </a:t>
            </a: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el/la _________?		</a:t>
            </a:r>
            <a:r>
              <a:rPr lang="en-US" smtClean="0"/>
              <a:t>Where is ______________?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lado</a:t>
            </a:r>
            <a:r>
              <a:rPr lang="en-US" dirty="0" smtClean="0"/>
              <a:t> de la/del					next to, beside</a:t>
            </a:r>
          </a:p>
          <a:p>
            <a:r>
              <a:rPr lang="en-US" dirty="0" err="1" smtClean="0"/>
              <a:t>Adentro</a:t>
            </a:r>
            <a:r>
              <a:rPr lang="en-US" dirty="0" smtClean="0"/>
              <a:t> de la/del					inside</a:t>
            </a:r>
          </a:p>
          <a:p>
            <a:r>
              <a:rPr lang="en-US" dirty="0" err="1" smtClean="0"/>
              <a:t>Afuera</a:t>
            </a:r>
            <a:r>
              <a:rPr lang="en-US" dirty="0" smtClean="0"/>
              <a:t> de la/del					outside</a:t>
            </a:r>
          </a:p>
          <a:p>
            <a:r>
              <a:rPr lang="en-US" dirty="0" err="1" smtClean="0"/>
              <a:t>Debajo</a:t>
            </a:r>
            <a:r>
              <a:rPr lang="en-US" dirty="0" smtClean="0"/>
              <a:t> de la/del					underneath</a:t>
            </a:r>
          </a:p>
          <a:p>
            <a:r>
              <a:rPr lang="en-US" dirty="0" err="1" smtClean="0"/>
              <a:t>Delante</a:t>
            </a:r>
            <a:r>
              <a:rPr lang="en-US" dirty="0" smtClean="0"/>
              <a:t> de la/del					in front of</a:t>
            </a:r>
          </a:p>
          <a:p>
            <a:r>
              <a:rPr lang="en-US" dirty="0" err="1" smtClean="0"/>
              <a:t>Detrás</a:t>
            </a:r>
            <a:r>
              <a:rPr lang="en-US" dirty="0" smtClean="0"/>
              <a:t> de la/del					behind</a:t>
            </a:r>
          </a:p>
          <a:p>
            <a:r>
              <a:rPr lang="en-US" dirty="0" err="1" smtClean="0"/>
              <a:t>Encima</a:t>
            </a:r>
            <a:r>
              <a:rPr lang="en-US" dirty="0" smtClean="0"/>
              <a:t> de la/del					on top of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personnel: Personal del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 medico					doctor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enfermera</a:t>
            </a:r>
            <a:r>
              <a:rPr lang="en-US" dirty="0" smtClean="0"/>
              <a:t>				nurse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paciente</a:t>
            </a:r>
            <a:r>
              <a:rPr lang="en-US" dirty="0" smtClean="0"/>
              <a:t>				patient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secretaria</a:t>
            </a:r>
            <a:r>
              <a:rPr lang="en-US" dirty="0" smtClean="0"/>
              <a:t>				secretary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cirugano</a:t>
            </a:r>
            <a:r>
              <a:rPr lang="en-US" dirty="0" smtClean="0"/>
              <a:t>				surgeon</a:t>
            </a:r>
          </a:p>
          <a:p>
            <a:r>
              <a:rPr lang="en-US" dirty="0" err="1" smtClean="0"/>
              <a:t>Anestesista</a:t>
            </a:r>
            <a:r>
              <a:rPr lang="en-US" dirty="0" smtClean="0"/>
              <a:t>				</a:t>
            </a:r>
            <a:r>
              <a:rPr lang="en-US" dirty="0" err="1" smtClean="0"/>
              <a:t>anesthesist</a:t>
            </a:r>
            <a:endParaRPr lang="en-US" dirty="0" smtClean="0"/>
          </a:p>
          <a:p>
            <a:r>
              <a:rPr lang="en-US" dirty="0" err="1" smtClean="0"/>
              <a:t>Terapeuta</a:t>
            </a:r>
            <a:r>
              <a:rPr lang="en-US" dirty="0" smtClean="0"/>
              <a:t>				therapist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11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To talk about electronic equipment: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 disco </a:t>
            </a:r>
            <a:r>
              <a:rPr lang="en-US" dirty="0" err="1" smtClean="0"/>
              <a:t>compacto</a:t>
            </a:r>
            <a:r>
              <a:rPr lang="en-US" dirty="0" smtClean="0"/>
              <a:t>				compact disk</a:t>
            </a:r>
          </a:p>
          <a:p>
            <a:pPr eaLnBrk="1" hangingPunct="1">
              <a:defRPr/>
            </a:pPr>
            <a:r>
              <a:rPr lang="en-US" dirty="0" smtClean="0"/>
              <a:t>El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sonido</a:t>
            </a:r>
            <a:r>
              <a:rPr lang="en-US" dirty="0" smtClean="0"/>
              <a:t>	      		 sound (stereo) system</a:t>
            </a:r>
          </a:p>
          <a:p>
            <a:pPr eaLnBrk="1" hangingPunct="1">
              <a:defRPr/>
            </a:pPr>
            <a:r>
              <a:rPr lang="en-US" dirty="0" smtClean="0"/>
              <a:t>El lector de DVD		           	 DVD player</a:t>
            </a:r>
          </a:p>
          <a:p>
            <a:pPr eaLnBrk="1" hangingPunct="1">
              <a:defRPr/>
            </a:pPr>
            <a:r>
              <a:rPr lang="en-US" dirty="0" smtClean="0"/>
              <a:t>El </a:t>
            </a:r>
            <a:r>
              <a:rPr lang="en-US" dirty="0" err="1" smtClean="0"/>
              <a:t>televisor</a:t>
            </a:r>
            <a:r>
              <a:rPr lang="en-US" dirty="0" smtClean="0"/>
              <a:t>			          	television set</a:t>
            </a:r>
          </a:p>
          <a:p>
            <a:pPr eaLnBrk="1" hangingPunct="1">
              <a:defRPr/>
            </a:pPr>
            <a:r>
              <a:rPr lang="en-US" dirty="0" smtClean="0"/>
              <a:t>El </a:t>
            </a:r>
            <a:r>
              <a:rPr lang="en-US" dirty="0" err="1" smtClean="0"/>
              <a:t>regrigerador</a:t>
            </a:r>
            <a:r>
              <a:rPr lang="en-US" dirty="0" smtClean="0"/>
              <a:t>				refrigerator</a:t>
            </a:r>
          </a:p>
          <a:p>
            <a:pPr eaLnBrk="1" hangingPunct="1">
              <a:defRPr/>
            </a:pPr>
            <a:r>
              <a:rPr lang="en-US" dirty="0" smtClean="0"/>
              <a:t>La </a:t>
            </a:r>
            <a:r>
              <a:rPr lang="en-US" dirty="0" err="1" smtClean="0"/>
              <a:t>estufa</a:t>
            </a:r>
            <a:r>
              <a:rPr lang="en-US" dirty="0" smtClean="0"/>
              <a:t>						stove</a:t>
            </a:r>
          </a:p>
          <a:p>
            <a:pPr eaLnBrk="1" hangingPunct="1">
              <a:defRPr/>
            </a:pPr>
            <a:r>
              <a:rPr lang="en-US" dirty="0" err="1" smtClean="0"/>
              <a:t>Microondas</a:t>
            </a:r>
            <a:r>
              <a:rPr lang="en-US" dirty="0" smtClean="0"/>
              <a:t>					microwave</a:t>
            </a:r>
          </a:p>
        </p:txBody>
      </p:sp>
    </p:spTree>
    <p:extLst>
      <p:ext uri="{BB962C8B-B14F-4D97-AF65-F5344CB8AC3E}">
        <p14:creationId xmlns:p14="http://schemas.microsoft.com/office/powerpoint/2010/main" val="79611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Chores: </a:t>
            </a:r>
            <a:r>
              <a:rPr lang="en-US" dirty="0" err="1" smtClean="0"/>
              <a:t>quehaceres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Hacer la </a:t>
            </a:r>
            <a:r>
              <a:rPr lang="en-US" dirty="0" err="1" smtClean="0"/>
              <a:t>cama</a:t>
            </a:r>
            <a:r>
              <a:rPr lang="en-US" dirty="0" smtClean="0"/>
              <a:t>					to make the bed</a:t>
            </a:r>
          </a:p>
          <a:p>
            <a:r>
              <a:rPr lang="en-US" dirty="0" err="1" smtClean="0"/>
              <a:t>Limpiar</a:t>
            </a:r>
            <a:r>
              <a:rPr lang="en-US" dirty="0" smtClean="0"/>
              <a:t> el </a:t>
            </a:r>
            <a:r>
              <a:rPr lang="en-US" dirty="0" err="1" smtClean="0"/>
              <a:t>baño</a:t>
            </a:r>
            <a:r>
              <a:rPr lang="en-US" dirty="0" smtClean="0"/>
              <a:t>				to clean the bathroom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 la mesa					to set the table</a:t>
            </a:r>
          </a:p>
          <a:p>
            <a:r>
              <a:rPr lang="en-US" dirty="0" err="1" smtClean="0"/>
              <a:t>Arreglar</a:t>
            </a:r>
            <a:r>
              <a:rPr lang="en-US" dirty="0" smtClean="0"/>
              <a:t> el </a:t>
            </a:r>
            <a:r>
              <a:rPr lang="en-US" dirty="0" err="1" smtClean="0"/>
              <a:t>cuarto</a:t>
            </a:r>
            <a:r>
              <a:rPr lang="en-US" dirty="0" smtClean="0"/>
              <a:t>				to straighten up the room</a:t>
            </a:r>
          </a:p>
          <a:p>
            <a:r>
              <a:rPr lang="en-US" dirty="0" err="1" smtClean="0"/>
              <a:t>Limpio</a:t>
            </a:r>
            <a:r>
              <a:rPr lang="en-US" dirty="0" smtClean="0"/>
              <a:t>						clean</a:t>
            </a:r>
          </a:p>
          <a:p>
            <a:r>
              <a:rPr lang="en-US" dirty="0" err="1" smtClean="0"/>
              <a:t>Sucio</a:t>
            </a:r>
            <a:r>
              <a:rPr lang="en-US" dirty="0" smtClean="0"/>
              <a:t>							dirty</a:t>
            </a:r>
          </a:p>
          <a:p>
            <a:r>
              <a:rPr lang="en-US" dirty="0" err="1" smtClean="0"/>
              <a:t>Organizar</a:t>
            </a:r>
            <a:r>
              <a:rPr lang="en-US" dirty="0" smtClean="0"/>
              <a:t>						to tidy up, to organize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4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bandera</a:t>
            </a:r>
            <a:r>
              <a:rPr lang="en-US" dirty="0" smtClean="0"/>
              <a:t>					flag</a:t>
            </a:r>
          </a:p>
          <a:p>
            <a:r>
              <a:rPr lang="en-US" dirty="0" smtClean="0"/>
              <a:t>El cartel/</a:t>
            </a:r>
            <a:r>
              <a:rPr lang="en-US" dirty="0" err="1" smtClean="0"/>
              <a:t>póster</a:t>
            </a:r>
            <a:r>
              <a:rPr lang="en-US" dirty="0" smtClean="0"/>
              <a:t>				poster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computadora</a:t>
            </a:r>
            <a:r>
              <a:rPr lang="en-US" dirty="0" smtClean="0"/>
              <a:t>				computer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bote</a:t>
            </a:r>
            <a:r>
              <a:rPr lang="en-US" dirty="0" smtClean="0"/>
              <a:t> de </a:t>
            </a:r>
            <a:r>
              <a:rPr lang="en-US" dirty="0" err="1" smtClean="0"/>
              <a:t>basura</a:t>
            </a:r>
            <a:r>
              <a:rPr lang="en-US" dirty="0" smtClean="0"/>
              <a:t>/</a:t>
            </a:r>
            <a:r>
              <a:rPr lang="en-US" dirty="0" err="1" smtClean="0"/>
              <a:t>basurero</a:t>
            </a:r>
            <a:r>
              <a:rPr lang="en-US" dirty="0" smtClean="0"/>
              <a:t>		trashcan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reloj</a:t>
            </a:r>
            <a:r>
              <a:rPr lang="en-US" dirty="0" smtClean="0"/>
              <a:t>						</a:t>
            </a:r>
            <a:r>
              <a:rPr lang="en-US" dirty="0" smtClean="0"/>
              <a:t>clock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báscula</a:t>
            </a:r>
            <a:r>
              <a:rPr lang="en-US" dirty="0" smtClean="0"/>
              <a:t>					scale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guantes</a:t>
            </a:r>
            <a:r>
              <a:rPr lang="en-US" dirty="0" smtClean="0"/>
              <a:t>					gloves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almohada</a:t>
            </a:r>
            <a:r>
              <a:rPr lang="en-US" dirty="0" smtClean="0"/>
              <a:t>					pillow</a:t>
            </a:r>
          </a:p>
          <a:p>
            <a:r>
              <a:rPr lang="en-US" dirty="0" err="1" smtClean="0"/>
              <a:t>Extintor</a:t>
            </a:r>
            <a:r>
              <a:rPr lang="en-US" dirty="0" smtClean="0"/>
              <a:t>						fire extinguisher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298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bata</a:t>
            </a:r>
            <a:r>
              <a:rPr lang="en-US" dirty="0" smtClean="0"/>
              <a:t> de hospital			hospital gown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bata</a:t>
            </a:r>
            <a:r>
              <a:rPr lang="en-US" dirty="0" smtClean="0"/>
              <a:t> de doctor				doctor coat</a:t>
            </a:r>
          </a:p>
          <a:p>
            <a:r>
              <a:rPr lang="en-US" dirty="0" smtClean="0"/>
              <a:t>La mascara de </a:t>
            </a:r>
            <a:r>
              <a:rPr lang="en-US" dirty="0" err="1" smtClean="0"/>
              <a:t>oxígeno</a:t>
            </a:r>
            <a:r>
              <a:rPr lang="en-US" dirty="0" smtClean="0"/>
              <a:t>			oxygen mask</a:t>
            </a:r>
          </a:p>
          <a:p>
            <a:r>
              <a:rPr lang="en-US" dirty="0" err="1" smtClean="0"/>
              <a:t>Líquido</a:t>
            </a:r>
            <a:r>
              <a:rPr lang="en-US" dirty="0" smtClean="0"/>
              <a:t> </a:t>
            </a:r>
            <a:r>
              <a:rPr lang="en-US" dirty="0" err="1" smtClean="0"/>
              <a:t>intravenoso</a:t>
            </a:r>
            <a:r>
              <a:rPr lang="en-US" dirty="0" smtClean="0"/>
              <a:t>			intravenous </a:t>
            </a:r>
            <a:r>
              <a:rPr lang="en-US" dirty="0"/>
              <a:t>fluid</a:t>
            </a:r>
          </a:p>
        </p:txBody>
      </p:sp>
    </p:spTree>
    <p:extLst>
      <p:ext uri="{BB962C8B-B14F-4D97-AF65-F5344CB8AC3E}">
        <p14:creationId xmlns:p14="http://schemas.microsoft.com/office/powerpoint/2010/main" val="29636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Stem-changing verbs: Poder (can)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This verb has a change from </a:t>
            </a:r>
            <a:r>
              <a:rPr lang="en-US" sz="2000" b="1" u="sng" dirty="0"/>
              <a:t>o </a:t>
            </a:r>
            <a:r>
              <a:rPr lang="en-US" sz="2000" b="1" u="sng" dirty="0">
                <a:sym typeface="Wingdings" pitchFamily="2" charset="2"/>
              </a:rPr>
              <a:t> </a:t>
            </a:r>
            <a:r>
              <a:rPr lang="en-US" sz="2000" b="1" u="sng" dirty="0" err="1">
                <a:sym typeface="Wingdings" pitchFamily="2" charset="2"/>
              </a:rPr>
              <a:t>ue</a:t>
            </a:r>
            <a:r>
              <a:rPr lang="en-US" sz="2000" dirty="0">
                <a:sym typeface="Wingdings" pitchFamily="2" charset="2"/>
              </a:rPr>
              <a:t> in all the forms except </a:t>
            </a:r>
            <a:r>
              <a:rPr lang="en-US" sz="2000" b="1" u="sng" dirty="0" err="1">
                <a:sym typeface="Wingdings" pitchFamily="2" charset="2"/>
              </a:rPr>
              <a:t>nosotros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ym typeface="Wingdings" pitchFamily="2" charset="2"/>
              </a:rPr>
              <a:t>Pronouns		</a:t>
            </a:r>
            <a:r>
              <a:rPr lang="en-US" sz="2000" dirty="0" smtClean="0">
                <a:sym typeface="Wingdings" pitchFamily="2" charset="2"/>
              </a:rPr>
              <a:t>			verb  </a:t>
            </a:r>
            <a:r>
              <a:rPr lang="en-US" sz="2000" u="sng" dirty="0" err="1">
                <a:sym typeface="Wingdings" pitchFamily="2" charset="2"/>
              </a:rPr>
              <a:t>poder</a:t>
            </a:r>
            <a:r>
              <a:rPr lang="en-US" sz="2000" dirty="0">
                <a:sym typeface="Wingdings" pitchFamily="2" charset="2"/>
              </a:rPr>
              <a:t> (can)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>
                <a:sym typeface="Wingdings" pitchFamily="2" charset="2"/>
              </a:rPr>
              <a:t>Yo</a:t>
            </a:r>
            <a:r>
              <a:rPr lang="en-US" sz="2000" dirty="0">
                <a:sym typeface="Wingdings" pitchFamily="2" charset="2"/>
              </a:rPr>
              <a:t>					</a:t>
            </a: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err="1" smtClean="0">
                <a:sym typeface="Wingdings" pitchFamily="2" charset="2"/>
              </a:rPr>
              <a:t>pued</a:t>
            </a:r>
            <a:r>
              <a:rPr lang="en-US" sz="2000" b="1" u="sng" dirty="0" err="1" smtClean="0">
                <a:sym typeface="Wingdings" pitchFamily="2" charset="2"/>
              </a:rPr>
              <a:t>o</a:t>
            </a:r>
            <a:endParaRPr lang="en-US" sz="2000" b="1" u="sng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>
                <a:sym typeface="Wingdings" pitchFamily="2" charset="2"/>
              </a:rPr>
              <a:t>Tú</a:t>
            </a:r>
            <a:r>
              <a:rPr lang="en-US" sz="2000" dirty="0">
                <a:sym typeface="Wingdings" pitchFamily="2" charset="2"/>
              </a:rPr>
              <a:t>					</a:t>
            </a: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err="1" smtClean="0">
                <a:sym typeface="Wingdings" pitchFamily="2" charset="2"/>
              </a:rPr>
              <a:t>pued</a:t>
            </a:r>
            <a:r>
              <a:rPr lang="en-US" sz="2000" b="1" u="sng" dirty="0" err="1" smtClean="0">
                <a:sym typeface="Wingdings" pitchFamily="2" charset="2"/>
              </a:rPr>
              <a:t>es</a:t>
            </a:r>
            <a:endParaRPr lang="en-US" sz="2000" b="1" u="sng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>
                <a:sym typeface="Wingdings" pitchFamily="2" charset="2"/>
              </a:rPr>
              <a:t>Él</a:t>
            </a:r>
            <a:r>
              <a:rPr lang="en-US" sz="2000" dirty="0">
                <a:sym typeface="Wingdings" pitchFamily="2" charset="2"/>
              </a:rPr>
              <a:t>/</a:t>
            </a:r>
            <a:r>
              <a:rPr lang="en-US" sz="2000" dirty="0" err="1">
                <a:sym typeface="Wingdings" pitchFamily="2" charset="2"/>
              </a:rPr>
              <a:t>ella</a:t>
            </a:r>
            <a:r>
              <a:rPr lang="en-US" sz="2000" dirty="0">
                <a:sym typeface="Wingdings" pitchFamily="2" charset="2"/>
              </a:rPr>
              <a:t>/</a:t>
            </a:r>
            <a:r>
              <a:rPr lang="en-US" sz="2000" dirty="0" err="1">
                <a:sym typeface="Wingdings" pitchFamily="2" charset="2"/>
              </a:rPr>
              <a:t>usted</a:t>
            </a: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err="1" smtClean="0">
                <a:sym typeface="Wingdings" pitchFamily="2" charset="2"/>
              </a:rPr>
              <a:t>pued</a:t>
            </a:r>
            <a:r>
              <a:rPr lang="en-US" sz="2000" b="1" u="sng" dirty="0" err="1" smtClean="0">
                <a:sym typeface="Wingdings" pitchFamily="2" charset="2"/>
              </a:rPr>
              <a:t>e</a:t>
            </a:r>
            <a:endParaRPr lang="en-US" sz="2000" b="1" u="sng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>
                <a:sym typeface="Wingdings" pitchFamily="2" charset="2"/>
              </a:rPr>
              <a:t>Nosotros</a:t>
            </a:r>
            <a:r>
              <a:rPr lang="en-US" sz="2000" dirty="0">
                <a:sym typeface="Wingdings" pitchFamily="2" charset="2"/>
              </a:rPr>
              <a:t>/as			</a:t>
            </a: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err="1" smtClean="0">
                <a:sym typeface="Wingdings" pitchFamily="2" charset="2"/>
              </a:rPr>
              <a:t>pod</a:t>
            </a:r>
            <a:r>
              <a:rPr lang="en-US" sz="2000" b="1" u="sng" dirty="0" err="1" smtClean="0">
                <a:sym typeface="Wingdings" pitchFamily="2" charset="2"/>
              </a:rPr>
              <a:t>emos</a:t>
            </a:r>
            <a:r>
              <a:rPr lang="en-US" sz="2000" dirty="0">
                <a:sym typeface="Wingdings" pitchFamily="2" charset="2"/>
              </a:rPr>
              <a:t>**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>
                <a:sym typeface="Wingdings" pitchFamily="2" charset="2"/>
              </a:rPr>
              <a:t>Ellos</a:t>
            </a:r>
            <a:r>
              <a:rPr lang="en-US" sz="2000" dirty="0">
                <a:sym typeface="Wingdings" pitchFamily="2" charset="2"/>
              </a:rPr>
              <a:t>/</a:t>
            </a:r>
            <a:r>
              <a:rPr lang="en-US" sz="2000" dirty="0" err="1">
                <a:sym typeface="Wingdings" pitchFamily="2" charset="2"/>
              </a:rPr>
              <a:t>ellas</a:t>
            </a:r>
            <a:r>
              <a:rPr lang="en-US" sz="2000" dirty="0">
                <a:sym typeface="Wingdings" pitchFamily="2" charset="2"/>
              </a:rPr>
              <a:t>/</a:t>
            </a:r>
            <a:r>
              <a:rPr lang="en-US" sz="2000" dirty="0" err="1">
                <a:sym typeface="Wingdings" pitchFamily="2" charset="2"/>
              </a:rPr>
              <a:t>uds</a:t>
            </a:r>
            <a:r>
              <a:rPr lang="en-US" sz="2000" dirty="0">
                <a:sym typeface="Wingdings" pitchFamily="2" charset="2"/>
              </a:rPr>
              <a:t>.			</a:t>
            </a:r>
            <a:r>
              <a:rPr lang="en-US" sz="2000" dirty="0" err="1">
                <a:sym typeface="Wingdings" pitchFamily="2" charset="2"/>
              </a:rPr>
              <a:t>pued</a:t>
            </a:r>
            <a:r>
              <a:rPr lang="en-US" sz="2000" b="1" u="sng" dirty="0" err="1">
                <a:sym typeface="Wingdings" pitchFamily="2" charset="2"/>
              </a:rPr>
              <a:t>en</a:t>
            </a:r>
            <a:endParaRPr lang="en-US" sz="2000" b="1" u="sng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dirty="0"/>
              <a:t>Drop the –</a:t>
            </a:r>
            <a:r>
              <a:rPr lang="en-US" sz="2000" u="sng" dirty="0" err="1"/>
              <a:t>er</a:t>
            </a:r>
            <a:r>
              <a:rPr lang="en-US" sz="2000" u="sng" dirty="0"/>
              <a:t> and add the new endings.</a:t>
            </a:r>
          </a:p>
        </p:txBody>
      </p:sp>
    </p:spTree>
    <p:extLst>
      <p:ext uri="{BB962C8B-B14F-4D97-AF65-F5344CB8AC3E}">
        <p14:creationId xmlns:p14="http://schemas.microsoft.com/office/powerpoint/2010/main" val="215944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 Tense </a:t>
            </a:r>
            <a:r>
              <a:rPr lang="en-US" dirty="0"/>
              <a:t>V</a:t>
            </a:r>
            <a:r>
              <a:rPr lang="en-US" dirty="0" smtClean="0"/>
              <a:t>erb </a:t>
            </a:r>
            <a:r>
              <a:rPr lang="en-US" dirty="0" err="1" smtClean="0"/>
              <a:t>dormir</a:t>
            </a:r>
            <a:r>
              <a:rPr lang="en-US" dirty="0" smtClean="0"/>
              <a:t>: to sleep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Pronouns				</a:t>
            </a:r>
            <a:r>
              <a:rPr lang="en-US" sz="2000" b="1" u="sng" dirty="0" err="1" smtClean="0"/>
              <a:t>dormir</a:t>
            </a:r>
            <a:r>
              <a:rPr lang="en-US" sz="20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Change the –o to –</a:t>
            </a:r>
            <a:r>
              <a:rPr lang="en-US" sz="2000" dirty="0" err="1"/>
              <a:t>ue</a:t>
            </a:r>
            <a:r>
              <a:rPr lang="en-US" sz="2000" dirty="0"/>
              <a:t>, except </a:t>
            </a:r>
            <a:r>
              <a:rPr lang="en-US" sz="2000" dirty="0" err="1"/>
              <a:t>nosotros</a:t>
            </a:r>
            <a:r>
              <a:rPr lang="en-US" sz="2000" dirty="0" smtClean="0"/>
              <a:t>.**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Yo</a:t>
            </a:r>
            <a:r>
              <a:rPr lang="en-US" sz="2000" dirty="0" smtClean="0"/>
              <a:t>					</a:t>
            </a:r>
            <a:r>
              <a:rPr lang="en-US" sz="2000" dirty="0" err="1" smtClean="0"/>
              <a:t>duerm</a:t>
            </a:r>
            <a:r>
              <a:rPr lang="en-US" sz="2000" b="1" u="sng" dirty="0" err="1" smtClean="0"/>
              <a:t>o</a:t>
            </a:r>
            <a:endParaRPr lang="en-US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Tú</a:t>
            </a:r>
            <a:r>
              <a:rPr lang="en-US" sz="2000" dirty="0" smtClean="0"/>
              <a:t>					</a:t>
            </a:r>
            <a:r>
              <a:rPr lang="en-US" sz="2000" dirty="0" err="1" smtClean="0"/>
              <a:t>duerm</a:t>
            </a:r>
            <a:r>
              <a:rPr lang="en-US" sz="2000" b="1" u="sng" dirty="0" err="1" smtClean="0"/>
              <a:t>es</a:t>
            </a:r>
            <a:endParaRPr lang="en-US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Él</a:t>
            </a:r>
            <a:r>
              <a:rPr lang="en-US" sz="2000" dirty="0" smtClean="0"/>
              <a:t>/</a:t>
            </a:r>
            <a:r>
              <a:rPr lang="en-US" sz="2000" dirty="0" err="1" smtClean="0"/>
              <a:t>ella</a:t>
            </a:r>
            <a:r>
              <a:rPr lang="en-US" sz="2000" dirty="0" smtClean="0"/>
              <a:t>/</a:t>
            </a:r>
            <a:r>
              <a:rPr lang="en-US" sz="2000" dirty="0" err="1" smtClean="0"/>
              <a:t>usted</a:t>
            </a:r>
            <a:r>
              <a:rPr lang="en-US" sz="2000" dirty="0" smtClean="0"/>
              <a:t>		</a:t>
            </a:r>
            <a:r>
              <a:rPr lang="en-US" sz="2000" dirty="0" err="1" smtClean="0"/>
              <a:t>duerm</a:t>
            </a:r>
            <a:r>
              <a:rPr lang="en-US" sz="2000" b="1" u="sng" dirty="0" err="1" smtClean="0"/>
              <a:t>e</a:t>
            </a:r>
            <a:endParaRPr lang="en-US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Nosotros</a:t>
            </a:r>
            <a:r>
              <a:rPr lang="en-US" sz="2000" dirty="0" smtClean="0"/>
              <a:t>/as			</a:t>
            </a:r>
            <a:r>
              <a:rPr lang="en-US" sz="2000" dirty="0" err="1" smtClean="0"/>
              <a:t>dorm</a:t>
            </a:r>
            <a:r>
              <a:rPr lang="en-US" sz="2000" b="1" u="sng" dirty="0" err="1" smtClean="0"/>
              <a:t>imos</a:t>
            </a:r>
            <a:r>
              <a:rPr lang="en-US" sz="2000" dirty="0" smtClean="0"/>
              <a:t>**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Ellos</a:t>
            </a:r>
            <a:r>
              <a:rPr lang="en-US" sz="2000" dirty="0" smtClean="0"/>
              <a:t>/</a:t>
            </a:r>
            <a:r>
              <a:rPr lang="en-US" sz="2000" dirty="0" err="1" smtClean="0"/>
              <a:t>ellas</a:t>
            </a:r>
            <a:r>
              <a:rPr lang="en-US" sz="2000" dirty="0" smtClean="0"/>
              <a:t>/</a:t>
            </a:r>
            <a:r>
              <a:rPr lang="en-US" sz="2000" dirty="0" err="1" smtClean="0"/>
              <a:t>uds</a:t>
            </a:r>
            <a:r>
              <a:rPr lang="en-US" sz="2000" dirty="0" smtClean="0"/>
              <a:t>.		</a:t>
            </a:r>
            <a:r>
              <a:rPr lang="en-US" sz="2000" dirty="0" err="1" smtClean="0"/>
              <a:t>duerm</a:t>
            </a:r>
            <a:r>
              <a:rPr lang="en-US" sz="2000" b="1" u="sng" dirty="0" err="1" smtClean="0"/>
              <a:t>en</a:t>
            </a:r>
            <a:endParaRPr lang="en-US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dirty="0" smtClean="0"/>
              <a:t>Drop the –</a:t>
            </a:r>
            <a:r>
              <a:rPr lang="en-US" sz="2000" u="sng" dirty="0" err="1" smtClean="0"/>
              <a:t>ir</a:t>
            </a:r>
            <a:r>
              <a:rPr lang="en-US" sz="2000" u="sng" dirty="0" smtClean="0"/>
              <a:t> and add the new endings.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6890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Past-tense of –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and –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40153" cy="3880773"/>
          </a:xfrm>
        </p:spPr>
        <p:txBody>
          <a:bodyPr/>
          <a:lstStyle/>
          <a:p>
            <a:r>
              <a:rPr lang="en-US" dirty="0" smtClean="0"/>
              <a:t>Pronouns				</a:t>
            </a:r>
            <a:r>
              <a:rPr lang="en-US" dirty="0" err="1" smtClean="0"/>
              <a:t>arreglar</a:t>
            </a:r>
            <a:r>
              <a:rPr lang="en-US" dirty="0" smtClean="0"/>
              <a:t>(to fix)	</a:t>
            </a:r>
            <a:r>
              <a:rPr lang="en-US" dirty="0" err="1" smtClean="0"/>
              <a:t>barrer</a:t>
            </a:r>
            <a:r>
              <a:rPr lang="en-US" dirty="0" smtClean="0"/>
              <a:t>(to sweep)	</a:t>
            </a:r>
            <a:r>
              <a:rPr lang="en-US" dirty="0" err="1" smtClean="0"/>
              <a:t>sacudir</a:t>
            </a:r>
            <a:r>
              <a:rPr lang="en-US" dirty="0" smtClean="0"/>
              <a:t>(to dust)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				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/>
              <a:t>	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í</a:t>
            </a:r>
            <a:r>
              <a:rPr lang="en-US" dirty="0" smtClean="0"/>
              <a:t>	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í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Tú</a:t>
            </a:r>
            <a:r>
              <a:rPr lang="en-US" dirty="0" smtClean="0"/>
              <a:t>					</a:t>
            </a:r>
            <a:r>
              <a:rPr lang="en-US" dirty="0" err="1" smtClean="0"/>
              <a:t>arreg</a:t>
            </a:r>
            <a:r>
              <a:rPr lang="en-US" dirty="0" err="1" smtClean="0">
                <a:solidFill>
                  <a:srgbClr val="FF0000"/>
                </a:solidFill>
              </a:rPr>
              <a:t>laste</a:t>
            </a:r>
            <a:r>
              <a:rPr lang="en-US" dirty="0" smtClean="0"/>
              <a:t>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iste</a:t>
            </a:r>
            <a:r>
              <a:rPr lang="en-US" dirty="0" smtClean="0"/>
              <a:t>	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iste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/>
              <a:t>			</a:t>
            </a:r>
            <a:r>
              <a:rPr lang="en-US" dirty="0" err="1" smtClean="0"/>
              <a:t>barri</a:t>
            </a:r>
            <a:r>
              <a:rPr lang="en-US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/>
              <a:t>			</a:t>
            </a:r>
            <a:r>
              <a:rPr lang="en-US" dirty="0" err="1" smtClean="0"/>
              <a:t>sacudi</a:t>
            </a:r>
            <a:r>
              <a:rPr lang="en-US" dirty="0" err="1" smtClean="0">
                <a:solidFill>
                  <a:srgbClr val="FF0000"/>
                </a:solidFill>
              </a:rPr>
              <a:t>ó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Nosotros</a:t>
            </a:r>
            <a:r>
              <a:rPr lang="en-US" dirty="0" smtClean="0"/>
              <a:t>/as		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amos</a:t>
            </a:r>
            <a:r>
              <a:rPr lang="en-US" dirty="0" smtClean="0"/>
              <a:t>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r>
              <a:rPr lang="en-US" dirty="0" smtClean="0"/>
              <a:t>	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arregl</a:t>
            </a:r>
            <a:r>
              <a:rPr lang="en-US" dirty="0" err="1" smtClean="0">
                <a:solidFill>
                  <a:srgbClr val="FF0000"/>
                </a:solidFill>
              </a:rPr>
              <a:t>aron</a:t>
            </a:r>
            <a:r>
              <a:rPr lang="en-US" dirty="0" smtClean="0"/>
              <a:t>		</a:t>
            </a:r>
            <a:r>
              <a:rPr lang="en-US" dirty="0" err="1" smtClean="0"/>
              <a:t>barr</a:t>
            </a:r>
            <a:r>
              <a:rPr lang="en-US" dirty="0" err="1" smtClean="0">
                <a:solidFill>
                  <a:srgbClr val="FF0000"/>
                </a:solidFill>
              </a:rPr>
              <a:t>ieron</a:t>
            </a:r>
            <a:r>
              <a:rPr lang="en-US" dirty="0" smtClean="0"/>
              <a:t>		</a:t>
            </a:r>
            <a:r>
              <a:rPr lang="en-US" dirty="0" err="1" smtClean="0"/>
              <a:t>sacud</a:t>
            </a:r>
            <a:r>
              <a:rPr lang="en-US" dirty="0" err="1" smtClean="0">
                <a:solidFill>
                  <a:srgbClr val="FF0000"/>
                </a:solidFill>
              </a:rPr>
              <a:t>ieron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4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Past-tense of </a:t>
            </a:r>
            <a:br>
              <a:rPr lang="en-US" dirty="0" smtClean="0"/>
            </a:br>
            <a:r>
              <a:rPr lang="en-US" dirty="0" smtClean="0"/>
              <a:t>hacer </a:t>
            </a:r>
            <a:r>
              <a:rPr lang="en-US" dirty="0"/>
              <a:t>and </a:t>
            </a:r>
            <a:r>
              <a:rPr lang="en-US" dirty="0" err="1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Pronouns					hacer (to do, to make)	</a:t>
            </a:r>
            <a:r>
              <a:rPr lang="en-US" dirty="0" err="1" smtClean="0"/>
              <a:t>ir</a:t>
            </a:r>
            <a:r>
              <a:rPr lang="en-US" dirty="0" smtClean="0"/>
              <a:t> (to go)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						</a:t>
            </a:r>
            <a:r>
              <a:rPr lang="en-US" dirty="0" err="1" smtClean="0"/>
              <a:t>hice</a:t>
            </a:r>
            <a:r>
              <a:rPr lang="en-US" dirty="0" smtClean="0"/>
              <a:t>						</a:t>
            </a:r>
            <a:r>
              <a:rPr lang="en-US" dirty="0" err="1" smtClean="0"/>
              <a:t>fui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						</a:t>
            </a:r>
            <a:r>
              <a:rPr lang="en-US" dirty="0" err="1" smtClean="0"/>
              <a:t>hiciste</a:t>
            </a:r>
            <a:r>
              <a:rPr lang="en-US" dirty="0" smtClean="0"/>
              <a:t>					</a:t>
            </a:r>
            <a:r>
              <a:rPr lang="en-US" dirty="0" err="1" smtClean="0"/>
              <a:t>fuiste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				</a:t>
            </a:r>
            <a:r>
              <a:rPr lang="en-US" dirty="0" err="1" smtClean="0"/>
              <a:t>hizo</a:t>
            </a:r>
            <a:r>
              <a:rPr lang="en-US" dirty="0" smtClean="0"/>
              <a:t>						</a:t>
            </a:r>
            <a:r>
              <a:rPr lang="en-US" dirty="0" err="1" smtClean="0"/>
              <a:t>fue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/as				</a:t>
            </a:r>
            <a:r>
              <a:rPr lang="en-US" dirty="0" err="1" smtClean="0"/>
              <a:t>hicimos</a:t>
            </a:r>
            <a:r>
              <a:rPr lang="en-US" dirty="0" smtClean="0"/>
              <a:t>					</a:t>
            </a:r>
            <a:r>
              <a:rPr lang="en-US" dirty="0" err="1" smtClean="0"/>
              <a:t>fuimos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	</a:t>
            </a:r>
            <a:r>
              <a:rPr lang="en-US" dirty="0" err="1" smtClean="0"/>
              <a:t>hicieron</a:t>
            </a:r>
            <a:r>
              <a:rPr lang="en-US" dirty="0" smtClean="0"/>
              <a:t>					</a:t>
            </a:r>
            <a:r>
              <a:rPr lang="en-US" dirty="0" err="1" smtClean="0"/>
              <a:t>fueron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5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Enfrente de la/del					in front of, facing</a:t>
            </a:r>
          </a:p>
          <a:p>
            <a:r>
              <a:rPr lang="en-US" dirty="0" err="1"/>
              <a:t>Cerca</a:t>
            </a:r>
            <a:r>
              <a:rPr lang="en-US" dirty="0"/>
              <a:t> de la/del					near </a:t>
            </a:r>
            <a:r>
              <a:rPr lang="en-US" dirty="0" smtClean="0"/>
              <a:t>to</a:t>
            </a:r>
            <a:endParaRPr lang="en-US" dirty="0" smtClean="0"/>
          </a:p>
          <a:p>
            <a:r>
              <a:rPr lang="en-US" dirty="0" err="1" smtClean="0"/>
              <a:t>Allí</a:t>
            </a:r>
            <a:r>
              <a:rPr lang="en-US" dirty="0" smtClean="0"/>
              <a:t>					there</a:t>
            </a:r>
          </a:p>
          <a:p>
            <a:r>
              <a:rPr lang="en-US" dirty="0" err="1" smtClean="0"/>
              <a:t>Aquí</a:t>
            </a:r>
            <a:r>
              <a:rPr lang="en-US" dirty="0" smtClean="0"/>
              <a:t>					here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					in, on</a:t>
            </a:r>
          </a:p>
          <a:p>
            <a:r>
              <a:rPr lang="en-US" dirty="0" smtClean="0"/>
              <a:t>A la </a:t>
            </a:r>
            <a:r>
              <a:rPr lang="en-US" dirty="0" err="1" smtClean="0"/>
              <a:t>derecha</a:t>
            </a:r>
            <a:r>
              <a:rPr lang="en-US" dirty="0" smtClean="0"/>
              <a:t> de		to the right of</a:t>
            </a:r>
          </a:p>
          <a:p>
            <a:r>
              <a:rPr lang="en-US" dirty="0" smtClean="0"/>
              <a:t>A la </a:t>
            </a:r>
            <a:r>
              <a:rPr lang="en-US" dirty="0" err="1" smtClean="0"/>
              <a:t>izquierda</a:t>
            </a:r>
            <a:r>
              <a:rPr lang="en-US" dirty="0" smtClean="0"/>
              <a:t> de		to the left of</a:t>
            </a:r>
          </a:p>
          <a:p>
            <a:r>
              <a:rPr lang="en-US" dirty="0" smtClean="0"/>
              <a:t>Entre					(in) between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 in a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Cuadro</a:t>
            </a:r>
            <a:r>
              <a:rPr lang="en-US" dirty="0" smtClean="0"/>
              <a:t>						painting</a:t>
            </a:r>
          </a:p>
          <a:p>
            <a:r>
              <a:rPr lang="en-US" dirty="0" err="1" smtClean="0"/>
              <a:t>Ducha</a:t>
            </a:r>
            <a:r>
              <a:rPr lang="en-US" dirty="0" smtClean="0"/>
              <a:t>						shower</a:t>
            </a:r>
          </a:p>
          <a:p>
            <a:r>
              <a:rPr lang="en-US" dirty="0" err="1" smtClean="0"/>
              <a:t>Estante</a:t>
            </a:r>
            <a:r>
              <a:rPr lang="en-US" dirty="0" smtClean="0"/>
              <a:t>						book case/shelf</a:t>
            </a:r>
          </a:p>
          <a:p>
            <a:r>
              <a:rPr lang="en-US" dirty="0" err="1" smtClean="0"/>
              <a:t>Fregadero</a:t>
            </a:r>
            <a:r>
              <a:rPr lang="en-US" dirty="0" smtClean="0"/>
              <a:t>					(kitchen) sink</a:t>
            </a:r>
          </a:p>
          <a:p>
            <a:r>
              <a:rPr lang="en-US" dirty="0" err="1" smtClean="0"/>
              <a:t>Inodoro</a:t>
            </a:r>
            <a:r>
              <a:rPr lang="en-US" dirty="0" smtClean="0"/>
              <a:t>						</a:t>
            </a:r>
            <a:r>
              <a:rPr lang="en-US" dirty="0" smtClean="0"/>
              <a:t>toilet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baño</a:t>
            </a:r>
            <a:r>
              <a:rPr lang="en-US" dirty="0" smtClean="0"/>
              <a:t>						restroom</a:t>
            </a:r>
            <a:endParaRPr lang="en-US" dirty="0" smtClean="0"/>
          </a:p>
          <a:p>
            <a:r>
              <a:rPr lang="en-US" dirty="0" err="1" smtClean="0"/>
              <a:t>Lámpara</a:t>
            </a:r>
            <a:r>
              <a:rPr lang="en-US" dirty="0" smtClean="0"/>
              <a:t>						lamp</a:t>
            </a:r>
          </a:p>
          <a:p>
            <a:r>
              <a:rPr lang="en-US" dirty="0" smtClean="0"/>
              <a:t>Lavabo						(bathroom) sink</a:t>
            </a:r>
          </a:p>
          <a:p>
            <a:r>
              <a:rPr lang="en-US" dirty="0" err="1" smtClean="0"/>
              <a:t>Lavadora</a:t>
            </a:r>
            <a:r>
              <a:rPr lang="en-US" dirty="0" smtClean="0"/>
              <a:t>						washing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5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Mesita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noche</a:t>
            </a:r>
            <a:r>
              <a:rPr lang="en-US" dirty="0" smtClean="0"/>
              <a:t>				beside table/nightstand</a:t>
            </a:r>
          </a:p>
          <a:p>
            <a:r>
              <a:rPr lang="en-US" dirty="0" err="1" smtClean="0"/>
              <a:t>Sillón</a:t>
            </a:r>
            <a:r>
              <a:rPr lang="en-US" dirty="0" smtClean="0"/>
              <a:t>							armchair</a:t>
            </a:r>
          </a:p>
          <a:p>
            <a:r>
              <a:rPr lang="en-US" dirty="0" err="1" smtClean="0"/>
              <a:t>Organizar</a:t>
            </a:r>
            <a:r>
              <a:rPr lang="en-US" dirty="0" smtClean="0"/>
              <a:t>						to organize</a:t>
            </a:r>
          </a:p>
          <a:p>
            <a:r>
              <a:rPr lang="en-US" dirty="0" smtClean="0"/>
              <a:t>La pared						wall</a:t>
            </a:r>
          </a:p>
          <a:p>
            <a:r>
              <a:rPr lang="en-US" dirty="0" err="1" smtClean="0"/>
              <a:t>Piso</a:t>
            </a:r>
            <a:r>
              <a:rPr lang="en-US" dirty="0" smtClean="0"/>
              <a:t>							floor</a:t>
            </a:r>
          </a:p>
          <a:p>
            <a:r>
              <a:rPr lang="en-US" dirty="0" err="1" smtClean="0"/>
              <a:t>Puerta</a:t>
            </a:r>
            <a:r>
              <a:rPr lang="en-US" dirty="0" smtClean="0"/>
              <a:t>						door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6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techo</a:t>
            </a:r>
            <a:r>
              <a:rPr lang="en-US" dirty="0" smtClean="0"/>
              <a:t>					ceiling/roof</a:t>
            </a:r>
          </a:p>
          <a:p>
            <a:r>
              <a:rPr lang="en-US" dirty="0" err="1" smtClean="0"/>
              <a:t>Ventana</a:t>
            </a:r>
            <a:r>
              <a:rPr lang="en-US" dirty="0" smtClean="0"/>
              <a:t>					window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escritorio</a:t>
            </a:r>
            <a:r>
              <a:rPr lang="en-US" dirty="0" smtClean="0"/>
              <a:t>				</a:t>
            </a:r>
            <a:r>
              <a:rPr lang="en-US" dirty="0" smtClean="0"/>
              <a:t>desk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computadora</a:t>
            </a:r>
            <a:r>
              <a:rPr lang="en-US" dirty="0" smtClean="0"/>
              <a:t>			computer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copiadora</a:t>
            </a:r>
            <a:r>
              <a:rPr lang="en-US" dirty="0" smtClean="0"/>
              <a:t>				copy machine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impresora</a:t>
            </a:r>
            <a:r>
              <a:rPr lang="en-US" dirty="0" smtClean="0"/>
              <a:t>				printer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smtClean="0"/>
              <a:t>mesa					table</a:t>
            </a:r>
          </a:p>
          <a:p>
            <a:r>
              <a:rPr lang="en-US" dirty="0" smtClean="0"/>
              <a:t>Silla						chair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sillón</a:t>
            </a:r>
            <a:r>
              <a:rPr lang="en-US" dirty="0" smtClean="0"/>
              <a:t>					armchair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espejo</a:t>
            </a:r>
            <a:r>
              <a:rPr lang="en-US" dirty="0" smtClean="0"/>
              <a:t>					mirror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5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838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28983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alfombra</a:t>
            </a:r>
            <a:r>
              <a:rPr lang="en-US" altLang="en-US" dirty="0"/>
              <a:t>	</a:t>
            </a:r>
            <a:r>
              <a:rPr lang="en-US" altLang="en-US" dirty="0" smtClean="0"/>
              <a:t>		rug</a:t>
            </a:r>
          </a:p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armario</a:t>
            </a:r>
            <a:r>
              <a:rPr lang="en-US" altLang="en-US" dirty="0" smtClean="0"/>
              <a:t>		 	 closet</a:t>
            </a:r>
          </a:p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cómoda</a:t>
            </a:r>
            <a:r>
              <a:rPr lang="en-US" altLang="en-US" dirty="0" smtClean="0"/>
              <a:t>	      		 dresser</a:t>
            </a:r>
          </a:p>
          <a:p>
            <a:pPr eaLnBrk="1" hangingPunct="1"/>
            <a:r>
              <a:rPr lang="en-US" altLang="en-US" dirty="0" smtClean="0"/>
              <a:t>Las </a:t>
            </a:r>
            <a:r>
              <a:rPr lang="en-US" altLang="en-US" dirty="0" err="1" smtClean="0"/>
              <a:t>cortinas</a:t>
            </a:r>
            <a:r>
              <a:rPr lang="en-US" altLang="en-US" dirty="0" smtClean="0"/>
              <a:t>	       	curtains</a:t>
            </a:r>
          </a:p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cuadro</a:t>
            </a:r>
            <a:r>
              <a:rPr lang="en-US" altLang="en-US" dirty="0" smtClean="0"/>
              <a:t>		      		 painting</a:t>
            </a:r>
          </a:p>
          <a:p>
            <a:pPr eaLnBrk="1" hangingPunct="1"/>
            <a:r>
              <a:rPr lang="en-US" altLang="en-US" dirty="0" smtClean="0"/>
              <a:t>El </a:t>
            </a:r>
            <a:r>
              <a:rPr lang="en-US" altLang="en-US" dirty="0" err="1" smtClean="0"/>
              <a:t>despertador</a:t>
            </a:r>
            <a:r>
              <a:rPr lang="en-US" altLang="en-US" dirty="0" smtClean="0"/>
              <a:t>	      	 alarm clock</a:t>
            </a:r>
          </a:p>
          <a:p>
            <a:r>
              <a:rPr lang="en-US" dirty="0" smtClean="0"/>
              <a:t>La </a:t>
            </a:r>
            <a:r>
              <a:rPr lang="en-US" dirty="0" err="1"/>
              <a:t>sala</a:t>
            </a:r>
            <a:r>
              <a:rPr lang="en-US" dirty="0"/>
              <a:t>					living room</a:t>
            </a:r>
          </a:p>
          <a:p>
            <a:r>
              <a:rPr lang="en-US" dirty="0"/>
              <a:t>La </a:t>
            </a:r>
            <a:r>
              <a:rPr lang="en-US" dirty="0" err="1"/>
              <a:t>cocina</a:t>
            </a:r>
            <a:r>
              <a:rPr lang="en-US" dirty="0"/>
              <a:t>					kitchen</a:t>
            </a:r>
          </a:p>
          <a:p>
            <a:r>
              <a:rPr lang="en-US" dirty="0"/>
              <a:t>El </a:t>
            </a:r>
            <a:r>
              <a:rPr lang="en-US" dirty="0" err="1"/>
              <a:t>baño</a:t>
            </a:r>
            <a:r>
              <a:rPr lang="en-US" dirty="0"/>
              <a:t>					bathroom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6148" name="Picture 8" descr="C:\Documents and Settings\peralesa\Local Settings\Temporary Internet Files\Content.IE5\N61UG7CY\MC9003511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1"/>
            <a:ext cx="106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9" descr="C:\Documents and Settings\peralesa\Local Settings\Temporary Internet Files\Content.IE5\PKFI1A9Y\MC9001923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990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C:\Documents and Settings\peralesa\Local Settings\Temporary Internet Files\Content.IE5\E12SQ1LH\MC90010020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57800"/>
            <a:ext cx="717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" descr="C:\Documents and Settings\peralesa\Local Settings\Temporary Internet Files\Content.IE5\E12SQ1LH\MC90001335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3581400"/>
            <a:ext cx="930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7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Camilla			stretcher</a:t>
            </a:r>
          </a:p>
          <a:p>
            <a:r>
              <a:rPr lang="en-US" dirty="0" err="1" smtClean="0"/>
              <a:t>Archivo</a:t>
            </a:r>
            <a:r>
              <a:rPr lang="en-US" dirty="0" smtClean="0"/>
              <a:t>			file</a:t>
            </a:r>
          </a:p>
          <a:p>
            <a:r>
              <a:rPr lang="en-US" dirty="0" err="1" smtClean="0"/>
              <a:t>Elevador</a:t>
            </a:r>
            <a:r>
              <a:rPr lang="en-US" dirty="0" smtClean="0"/>
              <a:t>			elevator</a:t>
            </a:r>
          </a:p>
          <a:p>
            <a:r>
              <a:rPr lang="en-US" dirty="0" err="1" smtClean="0"/>
              <a:t>Escaleras</a:t>
            </a:r>
            <a:r>
              <a:rPr lang="en-US" dirty="0" smtClean="0"/>
              <a:t>			stairs</a:t>
            </a:r>
          </a:p>
          <a:p>
            <a:r>
              <a:rPr lang="en-US" dirty="0" smtClean="0"/>
              <a:t>Sala de </a:t>
            </a:r>
            <a:r>
              <a:rPr lang="en-US" dirty="0" err="1" smtClean="0"/>
              <a:t>espera</a:t>
            </a:r>
            <a:r>
              <a:rPr lang="en-US" dirty="0" smtClean="0"/>
              <a:t>	waiting room</a:t>
            </a:r>
          </a:p>
          <a:p>
            <a:r>
              <a:rPr lang="en-US" dirty="0" err="1" smtClean="0"/>
              <a:t>Mascarilla</a:t>
            </a:r>
            <a:r>
              <a:rPr lang="en-US" dirty="0" smtClean="0"/>
              <a:t>			mask</a:t>
            </a:r>
          </a:p>
          <a:p>
            <a:r>
              <a:rPr lang="en-US" dirty="0" smtClean="0"/>
              <a:t>Red para el </a:t>
            </a:r>
            <a:r>
              <a:rPr lang="en-US" dirty="0" err="1" smtClean="0"/>
              <a:t>pelo</a:t>
            </a:r>
            <a:r>
              <a:rPr lang="en-US" dirty="0" smtClean="0"/>
              <a:t>	hairnet</a:t>
            </a:r>
          </a:p>
          <a:p>
            <a:r>
              <a:rPr lang="en-US" dirty="0" err="1" smtClean="0"/>
              <a:t>Receta</a:t>
            </a:r>
            <a:r>
              <a:rPr lang="en-US" dirty="0" smtClean="0"/>
              <a:t> </a:t>
            </a:r>
            <a:r>
              <a:rPr lang="en-US" dirty="0" err="1" smtClean="0"/>
              <a:t>médica</a:t>
            </a:r>
            <a:r>
              <a:rPr lang="en-US" dirty="0" smtClean="0"/>
              <a:t>	medical prescription</a:t>
            </a:r>
          </a:p>
          <a:p>
            <a:r>
              <a:rPr lang="en-US" dirty="0" err="1" smtClean="0"/>
              <a:t>Cafetería</a:t>
            </a:r>
            <a:r>
              <a:rPr lang="en-US" dirty="0" smtClean="0"/>
              <a:t>			cafeteria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1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62938"/>
          </a:xfrm>
        </p:spPr>
        <p:txBody>
          <a:bodyPr/>
          <a:lstStyle/>
          <a:p>
            <a:r>
              <a:rPr lang="en-US" dirty="0" smtClean="0"/>
              <a:t>La entrada			entrance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salida</a:t>
            </a:r>
            <a:r>
              <a:rPr lang="en-US" dirty="0" smtClean="0"/>
              <a:t>				exit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vestíbulo</a:t>
            </a:r>
            <a:r>
              <a:rPr lang="en-US" dirty="0" smtClean="0"/>
              <a:t>			lobby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pasillo</a:t>
            </a:r>
            <a:r>
              <a:rPr lang="en-US" dirty="0" smtClean="0"/>
              <a:t>				hallway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piso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_____	floor number ______</a:t>
            </a:r>
          </a:p>
          <a:p>
            <a:r>
              <a:rPr lang="en-US" dirty="0" err="1" smtClean="0"/>
              <a:t>Unidad</a:t>
            </a:r>
            <a:r>
              <a:rPr lang="en-US" dirty="0" smtClean="0"/>
              <a:t> de </a:t>
            </a:r>
            <a:r>
              <a:rPr lang="en-US" dirty="0" err="1" smtClean="0"/>
              <a:t>cuidados</a:t>
            </a:r>
            <a:r>
              <a:rPr lang="en-US" dirty="0" smtClean="0"/>
              <a:t> </a:t>
            </a:r>
            <a:r>
              <a:rPr lang="en-US" dirty="0" err="1" smtClean="0"/>
              <a:t>intensivos</a:t>
            </a:r>
            <a:r>
              <a:rPr lang="en-US" dirty="0" smtClean="0"/>
              <a:t>		intensive care unit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maternidad</a:t>
            </a:r>
            <a:r>
              <a:rPr lang="en-US" dirty="0" smtClean="0"/>
              <a:t>		maternity ward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operaciones</a:t>
            </a:r>
            <a:r>
              <a:rPr lang="en-US" dirty="0" smtClean="0"/>
              <a:t>		operating room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			waiting room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farmacia</a:t>
            </a:r>
            <a:r>
              <a:rPr lang="en-US" dirty="0" smtClean="0"/>
              <a:t>				pharmacy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0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sábana</a:t>
            </a:r>
            <a:r>
              <a:rPr lang="en-US" dirty="0" smtClean="0"/>
              <a:t> 				blanket</a:t>
            </a:r>
          </a:p>
          <a:p>
            <a:r>
              <a:rPr lang="en-US" dirty="0" err="1" smtClean="0"/>
              <a:t>Estetoscopio</a:t>
            </a:r>
            <a:r>
              <a:rPr lang="en-US" dirty="0" smtClean="0"/>
              <a:t>				stethoscope</a:t>
            </a:r>
          </a:p>
          <a:p>
            <a:r>
              <a:rPr lang="en-US" dirty="0" smtClean="0"/>
              <a:t>Sphygmomanometer		</a:t>
            </a:r>
            <a:r>
              <a:rPr lang="en-US" dirty="0" err="1" smtClean="0"/>
              <a:t>esfigmomanómetro</a:t>
            </a:r>
            <a:endParaRPr lang="en-US" dirty="0" smtClean="0"/>
          </a:p>
          <a:p>
            <a:r>
              <a:rPr lang="en-US" dirty="0"/>
              <a:t>La </a:t>
            </a:r>
            <a:r>
              <a:rPr lang="en-US" dirty="0" err="1"/>
              <a:t>medicina</a:t>
            </a:r>
            <a:r>
              <a:rPr lang="en-US" dirty="0"/>
              <a:t>			</a:t>
            </a:r>
            <a:r>
              <a:rPr lang="en-US" dirty="0" smtClean="0"/>
              <a:t>	medicine</a:t>
            </a:r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muletas</a:t>
            </a:r>
            <a:r>
              <a:rPr lang="en-US" dirty="0"/>
              <a:t>			</a:t>
            </a:r>
            <a:r>
              <a:rPr lang="en-US" dirty="0" smtClean="0"/>
              <a:t>	crutches</a:t>
            </a:r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pastillas</a:t>
            </a:r>
            <a:r>
              <a:rPr lang="en-US" dirty="0"/>
              <a:t>			</a:t>
            </a:r>
            <a:r>
              <a:rPr lang="en-US" dirty="0" smtClean="0"/>
              <a:t>	pills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radiografía</a:t>
            </a:r>
            <a:r>
              <a:rPr lang="en-US" dirty="0"/>
              <a:t>		</a:t>
            </a:r>
            <a:r>
              <a:rPr lang="en-US" dirty="0" smtClean="0"/>
              <a:t>		X-ray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silla</a:t>
            </a:r>
            <a:r>
              <a:rPr lang="en-US" dirty="0"/>
              <a:t> de </a:t>
            </a:r>
            <a:r>
              <a:rPr lang="en-US" dirty="0" err="1"/>
              <a:t>ruedas</a:t>
            </a:r>
            <a:r>
              <a:rPr lang="en-US" dirty="0"/>
              <a:t>		</a:t>
            </a:r>
            <a:r>
              <a:rPr lang="en-US" dirty="0" smtClean="0"/>
              <a:t>	wheelchair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ambulancia</a:t>
            </a:r>
            <a:r>
              <a:rPr lang="en-US" dirty="0"/>
              <a:t>		</a:t>
            </a:r>
            <a:r>
              <a:rPr lang="en-US" dirty="0" smtClean="0"/>
              <a:t>		ambulance</a:t>
            </a:r>
          </a:p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estacionamiento</a:t>
            </a:r>
            <a:r>
              <a:rPr lang="en-US" dirty="0"/>
              <a:t>	</a:t>
            </a:r>
            <a:r>
              <a:rPr lang="en-US" dirty="0" smtClean="0"/>
              <a:t>	parking lot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8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1909</TotalTime>
  <Words>119</Words>
  <Application>Microsoft Office PowerPoint</Application>
  <PresentationFormat>Widescreen</PresentationFormat>
  <Paragraphs>156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Vocabulario: Describing a hospital</vt:lpstr>
      <vt:lpstr>PowerPoint Presentation</vt:lpstr>
      <vt:lpstr>Appliances in a hospital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Hospital personnel: Personal del hospital</vt:lpstr>
      <vt:lpstr>To talk about electronic equipment:</vt:lpstr>
      <vt:lpstr>Chores: quehaceres</vt:lpstr>
      <vt:lpstr>Other items:</vt:lpstr>
      <vt:lpstr>PowerPoint Presentation</vt:lpstr>
      <vt:lpstr>Stem-changing verbs: Poder (can)</vt:lpstr>
      <vt:lpstr>Present Tense Verb dormir: to sleep</vt:lpstr>
      <vt:lpstr>Past-tense of –ar, -er, and –ir verbs</vt:lpstr>
      <vt:lpstr>Past-tense of  hacer and ir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2: Describing a house</dc:title>
  <dc:creator>ALVARO PERALES</dc:creator>
  <cp:lastModifiedBy>yvette martinez</cp:lastModifiedBy>
  <cp:revision>83</cp:revision>
  <dcterms:created xsi:type="dcterms:W3CDTF">2014-09-26T15:14:06Z</dcterms:created>
  <dcterms:modified xsi:type="dcterms:W3CDTF">2016-03-29T15:13:13Z</dcterms:modified>
</cp:coreProperties>
</file>