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72" r:id="rId2"/>
    <p:sldId id="279" r:id="rId3"/>
    <p:sldId id="280" r:id="rId4"/>
    <p:sldId id="273" r:id="rId5"/>
    <p:sldId id="281" r:id="rId6"/>
    <p:sldId id="283" r:id="rId7"/>
    <p:sldId id="276" r:id="rId8"/>
    <p:sldId id="277" r:id="rId9"/>
    <p:sldId id="278" r:id="rId10"/>
    <p:sldId id="275" r:id="rId11"/>
    <p:sldId id="274" r:id="rId12"/>
    <p:sldId id="264" r:id="rId13"/>
    <p:sldId id="270" r:id="rId14"/>
    <p:sldId id="284" r:id="rId15"/>
    <p:sldId id="285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FA242-D582-4D2D-9F76-FFDD880F8E4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1DFE-082A-4C36-947B-7EE1BBC11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3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36108D-0225-49D0-9F23-DFD9D98355C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14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28F539-ABF5-48B5-8A8E-4DD4144139C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91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3E5551-D5A4-4489-B1DC-B6E59079D44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1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333AA-1AA4-44B4-83D0-C35D3990E14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5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34E2B1-82A7-4292-BF9C-D75909FA265E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3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481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3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14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16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9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4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1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3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F82F-9A6A-4332-9B5C-8EEA295D3EA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5205EF-7C44-42AC-8977-79709D37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/>
              <a:t>hablar</a:t>
            </a:r>
            <a:r>
              <a:rPr lang="en-US" dirty="0"/>
              <a:t>	      		</a:t>
            </a:r>
            <a:r>
              <a:rPr lang="en-US" b="1" dirty="0"/>
              <a:t>comer</a:t>
            </a:r>
            <a:r>
              <a:rPr lang="en-US" dirty="0"/>
              <a:t>			</a:t>
            </a:r>
            <a:r>
              <a:rPr lang="en-US" b="1" dirty="0" err="1"/>
              <a:t>vivir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hablo</a:t>
            </a:r>
            <a:r>
              <a:rPr lang="en-US" dirty="0"/>
              <a:t>	       	</a:t>
            </a:r>
            <a:r>
              <a:rPr lang="en-US" dirty="0" err="1" smtClean="0"/>
              <a:t>como</a:t>
            </a:r>
            <a:r>
              <a:rPr lang="en-US" dirty="0"/>
              <a:t>			</a:t>
            </a:r>
            <a:r>
              <a:rPr lang="en-US" dirty="0" smtClean="0"/>
              <a:t>vivo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habl</a:t>
            </a:r>
            <a:r>
              <a:rPr lang="en-US" b="1" dirty="0" err="1" smtClean="0"/>
              <a:t>as</a:t>
            </a:r>
            <a:r>
              <a:rPr lang="en-US" dirty="0"/>
              <a:t>		</a:t>
            </a:r>
            <a:r>
              <a:rPr lang="en-US" dirty="0" smtClean="0"/>
              <a:t>	comes</a:t>
            </a:r>
            <a:r>
              <a:rPr lang="en-US" dirty="0"/>
              <a:t>			</a:t>
            </a:r>
            <a:r>
              <a:rPr lang="en-US" dirty="0" err="1" smtClean="0"/>
              <a:t>vives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habl</a:t>
            </a:r>
            <a:r>
              <a:rPr lang="en-US" b="1" dirty="0" err="1" smtClean="0"/>
              <a:t>a</a:t>
            </a:r>
            <a:r>
              <a:rPr lang="en-US" dirty="0"/>
              <a:t>		</a:t>
            </a:r>
            <a:r>
              <a:rPr lang="en-US" dirty="0" smtClean="0"/>
              <a:t>	come</a:t>
            </a:r>
            <a:r>
              <a:rPr lang="en-US" dirty="0"/>
              <a:t>			</a:t>
            </a:r>
            <a:r>
              <a:rPr lang="en-US" dirty="0" smtClean="0"/>
              <a:t>vive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habl</a:t>
            </a:r>
            <a:r>
              <a:rPr lang="en-US" b="1" dirty="0" err="1" smtClean="0"/>
              <a:t>amos</a:t>
            </a:r>
            <a:r>
              <a:rPr lang="en-US" dirty="0"/>
              <a:t>		</a:t>
            </a:r>
            <a:r>
              <a:rPr lang="en-US" dirty="0" err="1" smtClean="0"/>
              <a:t>comemos</a:t>
            </a:r>
            <a:r>
              <a:rPr lang="en-US" dirty="0"/>
              <a:t>		</a:t>
            </a:r>
            <a:r>
              <a:rPr lang="en-US" dirty="0" err="1" smtClean="0"/>
              <a:t>vivimos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an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comen</a:t>
            </a:r>
            <a:r>
              <a:rPr lang="en-US" dirty="0"/>
              <a:t>			</a:t>
            </a:r>
            <a:r>
              <a:rPr lang="en-US" dirty="0" err="1" smtClean="0"/>
              <a:t>viven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3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The imperfect tense: regular verbs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1. The imperfect tense is used to talk about the past, but it has different uses than the </a:t>
            </a:r>
            <a:r>
              <a:rPr lang="en-US" dirty="0" err="1" smtClean="0"/>
              <a:t>preterite</a:t>
            </a:r>
            <a:r>
              <a:rPr lang="en-US" dirty="0" smtClean="0"/>
              <a:t> (past-tense).</a:t>
            </a:r>
          </a:p>
          <a:p>
            <a:pPr eaLnBrk="1" hangingPunct="1">
              <a:defRPr/>
            </a:pPr>
            <a:r>
              <a:rPr lang="en-US" dirty="0" smtClean="0"/>
              <a:t>2. The imperfect tense is used to:</a:t>
            </a:r>
          </a:p>
          <a:p>
            <a:pPr lvl="1">
              <a:defRPr/>
            </a:pPr>
            <a:r>
              <a:rPr lang="en-US" dirty="0" smtClean="0"/>
              <a:t>A. Tell what time it was</a:t>
            </a:r>
          </a:p>
          <a:p>
            <a:pPr lvl="1">
              <a:defRPr/>
            </a:pPr>
            <a:r>
              <a:rPr lang="en-US" dirty="0" smtClean="0"/>
              <a:t>B. Tell what the weather was like when something happened</a:t>
            </a:r>
          </a:p>
          <a:p>
            <a:pPr lvl="1">
              <a:defRPr/>
            </a:pPr>
            <a:r>
              <a:rPr lang="en-US" dirty="0" smtClean="0"/>
              <a:t>C. Tell what someone used to do</a:t>
            </a:r>
          </a:p>
          <a:p>
            <a:pPr lvl="1">
              <a:defRPr/>
            </a:pPr>
            <a:r>
              <a:rPr lang="en-US" dirty="0"/>
              <a:t>D</a:t>
            </a:r>
            <a:r>
              <a:rPr lang="en-US" dirty="0" smtClean="0"/>
              <a:t>. Tell what things were like</a:t>
            </a:r>
          </a:p>
          <a:p>
            <a:pPr lvl="1">
              <a:defRPr/>
            </a:pPr>
            <a:r>
              <a:rPr lang="en-US" dirty="0" smtClean="0"/>
              <a:t>C. Tell about actions that happened repeatedly in the past</a:t>
            </a:r>
          </a:p>
          <a:p>
            <a:pPr eaLnBrk="1" hangingPunct="1">
              <a:defRPr/>
            </a:pPr>
            <a:r>
              <a:rPr lang="en-US" dirty="0" smtClean="0"/>
              <a:t>3. We do not know exactly if the action is completed.</a:t>
            </a:r>
          </a:p>
          <a:p>
            <a:pPr eaLnBrk="1" hangingPunct="1"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Angélica</a:t>
            </a:r>
            <a:r>
              <a:rPr lang="en-US" dirty="0" smtClean="0"/>
              <a:t> </a:t>
            </a:r>
            <a:r>
              <a:rPr lang="en-US" dirty="0" err="1" smtClean="0"/>
              <a:t>patin</a:t>
            </a:r>
            <a:r>
              <a:rPr lang="en-US" b="1" i="1" u="sng" dirty="0" err="1" smtClean="0"/>
              <a:t>aba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              </a:t>
            </a:r>
            <a:r>
              <a:rPr lang="en-US" dirty="0" err="1" smtClean="0"/>
              <a:t>Angélica</a:t>
            </a:r>
            <a:r>
              <a:rPr lang="en-US" dirty="0" smtClean="0"/>
              <a:t> used to skate.</a:t>
            </a:r>
          </a:p>
          <a:p>
            <a:pPr eaLnBrk="1" hangingPunct="1">
              <a:defRPr/>
            </a:pP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2199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Tense of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/>
              <a:t>hablar</a:t>
            </a:r>
            <a:r>
              <a:rPr lang="en-US" dirty="0"/>
              <a:t>	      		</a:t>
            </a:r>
            <a:r>
              <a:rPr lang="en-US" b="1" dirty="0"/>
              <a:t>comer</a:t>
            </a:r>
            <a:r>
              <a:rPr lang="en-US" dirty="0"/>
              <a:t>			</a:t>
            </a:r>
            <a:r>
              <a:rPr lang="en-US" b="1" dirty="0" err="1"/>
              <a:t>vivir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/>
              <a:t>habl</a:t>
            </a:r>
            <a:r>
              <a:rPr lang="en-US" b="1" dirty="0" err="1"/>
              <a:t>aba</a:t>
            </a:r>
            <a:r>
              <a:rPr lang="en-US" dirty="0"/>
              <a:t>	       	</a:t>
            </a:r>
            <a:r>
              <a:rPr lang="en-US" dirty="0" err="1"/>
              <a:t>com</a:t>
            </a:r>
            <a:r>
              <a:rPr lang="en-US" b="1" dirty="0" err="1"/>
              <a:t>ía</a:t>
            </a:r>
            <a:r>
              <a:rPr lang="en-US" dirty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ía</a:t>
            </a:r>
            <a:r>
              <a:rPr lang="en-US" b="1" dirty="0" smtClean="0"/>
              <a:t>**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/>
              <a:t>habl</a:t>
            </a:r>
            <a:r>
              <a:rPr lang="en-US" b="1" dirty="0" err="1"/>
              <a:t>abas</a:t>
            </a:r>
            <a:r>
              <a:rPr lang="en-US" dirty="0"/>
              <a:t>		</a:t>
            </a:r>
            <a:r>
              <a:rPr lang="en-US" dirty="0" err="1"/>
              <a:t>com</a:t>
            </a:r>
            <a:r>
              <a:rPr lang="en-US" b="1" dirty="0" err="1"/>
              <a:t>ías</a:t>
            </a:r>
            <a:r>
              <a:rPr lang="en-US" dirty="0"/>
              <a:t>			</a:t>
            </a:r>
            <a:r>
              <a:rPr lang="en-US" dirty="0" err="1"/>
              <a:t>viv</a:t>
            </a:r>
            <a:r>
              <a:rPr lang="en-US" b="1" dirty="0" err="1"/>
              <a:t>ías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/>
              <a:t>habl</a:t>
            </a:r>
            <a:r>
              <a:rPr lang="en-US" b="1" dirty="0" err="1"/>
              <a:t>aba</a:t>
            </a:r>
            <a:r>
              <a:rPr lang="en-US" dirty="0"/>
              <a:t>			</a:t>
            </a:r>
            <a:r>
              <a:rPr lang="en-US" dirty="0" err="1"/>
              <a:t>com</a:t>
            </a:r>
            <a:r>
              <a:rPr lang="en-US" b="1" dirty="0" err="1"/>
              <a:t>ía</a:t>
            </a:r>
            <a:r>
              <a:rPr lang="en-US" dirty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ía</a:t>
            </a:r>
            <a:r>
              <a:rPr lang="en-US" b="1" dirty="0" smtClean="0"/>
              <a:t>***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habl</a:t>
            </a:r>
            <a:r>
              <a:rPr lang="en-US" b="1" dirty="0" err="1"/>
              <a:t>á</a:t>
            </a:r>
            <a:r>
              <a:rPr lang="en-US" b="1" dirty="0" err="1" smtClean="0"/>
              <a:t>bamos</a:t>
            </a:r>
            <a:r>
              <a:rPr lang="en-US" dirty="0"/>
              <a:t>		</a:t>
            </a:r>
            <a:r>
              <a:rPr lang="en-US" dirty="0" err="1"/>
              <a:t>com</a:t>
            </a:r>
            <a:r>
              <a:rPr lang="en-US" b="1" dirty="0" err="1"/>
              <a:t>íamos</a:t>
            </a:r>
            <a:r>
              <a:rPr lang="en-US" dirty="0"/>
              <a:t>		</a:t>
            </a:r>
            <a:r>
              <a:rPr lang="en-US" dirty="0" err="1"/>
              <a:t>viv</a:t>
            </a:r>
            <a:r>
              <a:rPr lang="en-US" b="1" dirty="0" err="1"/>
              <a:t>íamos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/>
              <a:t>habl</a:t>
            </a:r>
            <a:r>
              <a:rPr lang="en-US" b="1" dirty="0" err="1"/>
              <a:t>aban</a:t>
            </a:r>
            <a:r>
              <a:rPr lang="en-US" dirty="0"/>
              <a:t>		</a:t>
            </a:r>
            <a:r>
              <a:rPr lang="en-US" dirty="0" err="1"/>
              <a:t>com</a:t>
            </a:r>
            <a:r>
              <a:rPr lang="en-US" b="1" dirty="0" err="1"/>
              <a:t>ían</a:t>
            </a:r>
            <a:r>
              <a:rPr lang="en-US" dirty="0"/>
              <a:t>			</a:t>
            </a:r>
            <a:r>
              <a:rPr lang="en-US" dirty="0" err="1"/>
              <a:t>viv</a:t>
            </a:r>
            <a:r>
              <a:rPr lang="en-US" b="1" dirty="0" err="1"/>
              <a:t>ían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3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 smtClean="0"/>
              <a:t>rescatar</a:t>
            </a:r>
            <a:r>
              <a:rPr lang="en-US" dirty="0"/>
              <a:t>	      		</a:t>
            </a:r>
            <a:r>
              <a:rPr lang="en-US" b="1" dirty="0" err="1" smtClean="0"/>
              <a:t>destruir</a:t>
            </a:r>
            <a:r>
              <a:rPr lang="en-US" dirty="0"/>
              <a:t>			</a:t>
            </a:r>
            <a:r>
              <a:rPr lang="en-US" b="1" dirty="0" err="1" smtClean="0"/>
              <a:t>querer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rescataba</a:t>
            </a:r>
            <a:r>
              <a:rPr lang="en-US" dirty="0"/>
              <a:t>	       </a:t>
            </a:r>
            <a:r>
              <a:rPr lang="en-US" dirty="0" err="1" smtClean="0"/>
              <a:t>destruía</a:t>
            </a:r>
            <a:r>
              <a:rPr lang="en-US" dirty="0"/>
              <a:t>			</a:t>
            </a:r>
            <a:r>
              <a:rPr lang="en-US" dirty="0" err="1" smtClean="0"/>
              <a:t>quería</a:t>
            </a:r>
            <a:r>
              <a:rPr lang="en-US" dirty="0" smtClean="0"/>
              <a:t>**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rescatabas</a:t>
            </a:r>
            <a:r>
              <a:rPr lang="en-US" dirty="0"/>
              <a:t>		</a:t>
            </a:r>
            <a:r>
              <a:rPr lang="en-US" dirty="0" err="1" smtClean="0"/>
              <a:t>destruías</a:t>
            </a:r>
            <a:r>
              <a:rPr lang="en-US" dirty="0"/>
              <a:t>		</a:t>
            </a:r>
            <a:r>
              <a:rPr lang="en-US" dirty="0" err="1" smtClean="0"/>
              <a:t>querías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rescataba</a:t>
            </a:r>
            <a:r>
              <a:rPr lang="en-US" dirty="0"/>
              <a:t>		</a:t>
            </a:r>
            <a:r>
              <a:rPr lang="en-US" dirty="0" err="1" smtClean="0"/>
              <a:t>destruía</a:t>
            </a:r>
            <a:r>
              <a:rPr lang="en-US" dirty="0"/>
              <a:t>			</a:t>
            </a:r>
            <a:r>
              <a:rPr lang="en-US" dirty="0" err="1" smtClean="0"/>
              <a:t>quería</a:t>
            </a:r>
            <a:r>
              <a:rPr lang="en-US" dirty="0" smtClean="0"/>
              <a:t>**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rescatábamos</a:t>
            </a:r>
            <a:r>
              <a:rPr lang="en-US" dirty="0"/>
              <a:t>	</a:t>
            </a:r>
            <a:r>
              <a:rPr lang="en-US" dirty="0" err="1" smtClean="0"/>
              <a:t>destruíamos</a:t>
            </a:r>
            <a:r>
              <a:rPr lang="en-US" dirty="0"/>
              <a:t>		</a:t>
            </a:r>
            <a:r>
              <a:rPr lang="en-US" dirty="0" err="1" smtClean="0"/>
              <a:t>queríamos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rescataban</a:t>
            </a:r>
            <a:r>
              <a:rPr lang="en-US" dirty="0"/>
              <a:t>		</a:t>
            </a:r>
            <a:r>
              <a:rPr lang="en-US" dirty="0" err="1" smtClean="0"/>
              <a:t>destruían</a:t>
            </a:r>
            <a:r>
              <a:rPr lang="en-US" dirty="0"/>
              <a:t>		</a:t>
            </a:r>
            <a:r>
              <a:rPr lang="en-US" dirty="0" err="1" smtClean="0"/>
              <a:t>querían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14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/>
              <a:t>saber</a:t>
            </a:r>
            <a:r>
              <a:rPr lang="en-US" dirty="0"/>
              <a:t>	      		</a:t>
            </a:r>
            <a:r>
              <a:rPr lang="en-US" b="1" dirty="0" err="1"/>
              <a:t>comenzar</a:t>
            </a:r>
            <a:r>
              <a:rPr lang="en-US" dirty="0"/>
              <a:t>			</a:t>
            </a:r>
            <a:r>
              <a:rPr lang="en-US" b="1" dirty="0" err="1"/>
              <a:t>ayudar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sabía</a:t>
            </a:r>
            <a:r>
              <a:rPr lang="en-US" dirty="0"/>
              <a:t>	      		 </a:t>
            </a:r>
            <a:r>
              <a:rPr lang="en-US" dirty="0" err="1" smtClean="0"/>
              <a:t>comenzaba</a:t>
            </a:r>
            <a:r>
              <a:rPr lang="en-US" dirty="0"/>
              <a:t>			</a:t>
            </a:r>
            <a:r>
              <a:rPr lang="en-US" dirty="0" err="1" smtClean="0"/>
              <a:t>ayudaba</a:t>
            </a:r>
            <a:r>
              <a:rPr lang="en-US" dirty="0" smtClean="0"/>
              <a:t>**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sabías</a:t>
            </a:r>
            <a:r>
              <a:rPr lang="en-US" dirty="0"/>
              <a:t>			</a:t>
            </a:r>
            <a:r>
              <a:rPr lang="en-US" dirty="0" err="1" smtClean="0"/>
              <a:t>conenzabas</a:t>
            </a:r>
            <a:r>
              <a:rPr lang="en-US" dirty="0"/>
              <a:t>			</a:t>
            </a:r>
            <a:r>
              <a:rPr lang="en-US" dirty="0" err="1" smtClean="0"/>
              <a:t>ayudabas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sabía</a:t>
            </a:r>
            <a:r>
              <a:rPr lang="en-US" dirty="0"/>
              <a:t>			</a:t>
            </a:r>
            <a:r>
              <a:rPr lang="en-US" dirty="0" err="1" smtClean="0"/>
              <a:t>comenzaba</a:t>
            </a:r>
            <a:r>
              <a:rPr lang="en-US" dirty="0"/>
              <a:t>			</a:t>
            </a:r>
            <a:r>
              <a:rPr lang="en-US" dirty="0" err="1" smtClean="0"/>
              <a:t>ayudaba</a:t>
            </a:r>
            <a:r>
              <a:rPr lang="en-US" dirty="0" smtClean="0"/>
              <a:t>**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sabíamos</a:t>
            </a:r>
            <a:r>
              <a:rPr lang="en-US" dirty="0"/>
              <a:t>		</a:t>
            </a:r>
            <a:r>
              <a:rPr lang="en-US" dirty="0" err="1" smtClean="0"/>
              <a:t>comenzábamos</a:t>
            </a:r>
            <a:r>
              <a:rPr lang="en-US" dirty="0"/>
              <a:t>		</a:t>
            </a:r>
            <a:r>
              <a:rPr lang="en-US" dirty="0" err="1" smtClean="0"/>
              <a:t>ayudábamos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sabían</a:t>
            </a:r>
            <a:r>
              <a:rPr lang="en-US" dirty="0"/>
              <a:t>			</a:t>
            </a:r>
            <a:r>
              <a:rPr lang="en-US" dirty="0" err="1" smtClean="0"/>
              <a:t>comenzaba</a:t>
            </a:r>
            <a:r>
              <a:rPr lang="en-US" dirty="0" smtClean="0"/>
              <a:t> </a:t>
            </a:r>
            <a:r>
              <a:rPr lang="en-US" dirty="0"/>
              <a:t>			</a:t>
            </a:r>
            <a:r>
              <a:rPr lang="en-US" dirty="0" err="1" smtClean="0"/>
              <a:t>ayudaban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13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future tense can be used to talk about future events.</a:t>
            </a:r>
          </a:p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 smtClean="0"/>
              <a:t>querer</a:t>
            </a:r>
            <a:r>
              <a:rPr lang="en-US" dirty="0"/>
              <a:t>	      		</a:t>
            </a:r>
            <a:r>
              <a:rPr lang="en-US" b="1" dirty="0" err="1" smtClean="0"/>
              <a:t>volver</a:t>
            </a:r>
            <a:r>
              <a:rPr lang="en-US" dirty="0"/>
              <a:t>			</a:t>
            </a:r>
            <a:r>
              <a:rPr lang="en-US" dirty="0" smtClean="0"/>
              <a:t>	</a:t>
            </a:r>
            <a:endParaRPr lang="en-US" b="1" dirty="0"/>
          </a:p>
          <a:p>
            <a:pPr>
              <a:defRPr/>
            </a:pPr>
            <a:r>
              <a:rPr lang="en-US" dirty="0" err="1"/>
              <a:t>Yo</a:t>
            </a:r>
            <a:r>
              <a:rPr lang="en-US" dirty="0"/>
              <a:t>					</a:t>
            </a:r>
            <a:r>
              <a:rPr lang="en-US" dirty="0" err="1" smtClean="0"/>
              <a:t>querré</a:t>
            </a:r>
            <a:r>
              <a:rPr lang="en-US" dirty="0"/>
              <a:t>	      		</a:t>
            </a:r>
            <a:r>
              <a:rPr lang="en-US" dirty="0" err="1" smtClean="0"/>
              <a:t>volveré</a:t>
            </a:r>
            <a:r>
              <a:rPr lang="en-US" dirty="0"/>
              <a:t>	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querrás</a:t>
            </a:r>
            <a:r>
              <a:rPr lang="en-US" dirty="0"/>
              <a:t>			</a:t>
            </a:r>
            <a:r>
              <a:rPr lang="en-US" dirty="0" err="1" smtClean="0"/>
              <a:t>volverás</a:t>
            </a:r>
            <a:r>
              <a:rPr lang="en-US" dirty="0"/>
              <a:t>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querrá</a:t>
            </a:r>
            <a:r>
              <a:rPr lang="en-US" dirty="0"/>
              <a:t>			</a:t>
            </a:r>
            <a:r>
              <a:rPr lang="en-US" dirty="0" err="1" smtClean="0"/>
              <a:t>volverá</a:t>
            </a:r>
            <a:r>
              <a:rPr lang="en-US" dirty="0"/>
              <a:t>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querremos</a:t>
            </a:r>
            <a:r>
              <a:rPr lang="en-US" dirty="0"/>
              <a:t>		</a:t>
            </a:r>
            <a:r>
              <a:rPr lang="en-US" dirty="0" err="1" smtClean="0"/>
              <a:t>volveremos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querrán</a:t>
            </a:r>
            <a:r>
              <a:rPr lang="en-US" dirty="0"/>
              <a:t>			</a:t>
            </a:r>
            <a:r>
              <a:rPr lang="en-US" dirty="0" err="1" smtClean="0"/>
              <a:t>volverán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Ej</a:t>
            </a:r>
            <a:r>
              <a:rPr lang="en-US" dirty="0" smtClean="0"/>
              <a:t>.: Un </a:t>
            </a:r>
            <a:r>
              <a:rPr lang="en-US" dirty="0" err="1" smtClean="0"/>
              <a:t>día</a:t>
            </a:r>
            <a:r>
              <a:rPr lang="en-US" dirty="0" smtClean="0"/>
              <a:t> la </a:t>
            </a:r>
            <a:r>
              <a:rPr lang="en-US" dirty="0" err="1" smtClean="0"/>
              <a:t>volveré</a:t>
            </a:r>
            <a:r>
              <a:rPr lang="en-US" dirty="0" smtClean="0"/>
              <a:t> a </a:t>
            </a:r>
            <a:r>
              <a:rPr lang="en-US" dirty="0" err="1" smtClean="0"/>
              <a:t>ver</a:t>
            </a:r>
            <a:r>
              <a:rPr lang="en-US" dirty="0" smtClean="0"/>
              <a:t> y la </a:t>
            </a:r>
            <a:r>
              <a:rPr lang="en-US" dirty="0" err="1" smtClean="0"/>
              <a:t>querré</a:t>
            </a:r>
            <a:r>
              <a:rPr lang="en-US" dirty="0" smtClean="0"/>
              <a:t> con </a:t>
            </a:r>
            <a:r>
              <a:rPr lang="en-US" dirty="0" err="1" smtClean="0"/>
              <a:t>todo</a:t>
            </a:r>
            <a:r>
              <a:rPr lang="en-US" dirty="0" smtClean="0"/>
              <a:t> mi </a:t>
            </a:r>
            <a:r>
              <a:rPr lang="en-US" dirty="0" err="1" smtClean="0"/>
              <a:t>corazón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3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It can be used to express the </a:t>
            </a:r>
            <a:r>
              <a:rPr lang="en-US" b="1" dirty="0" smtClean="0"/>
              <a:t>probability </a:t>
            </a:r>
            <a:r>
              <a:rPr lang="en-US" dirty="0" smtClean="0"/>
              <a:t>of something happening or being true.</a:t>
            </a:r>
          </a:p>
          <a:p>
            <a:r>
              <a:rPr lang="en-US" dirty="0" smtClean="0"/>
              <a:t>-¿</a:t>
            </a:r>
            <a:r>
              <a:rPr lang="en-US" dirty="0" err="1" smtClean="0"/>
              <a:t>Qué</a:t>
            </a:r>
            <a:r>
              <a:rPr lang="en-US" dirty="0" smtClean="0"/>
              <a:t> hora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-No </a:t>
            </a:r>
            <a:r>
              <a:rPr lang="en-US" dirty="0" err="1" smtClean="0"/>
              <a:t>sé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serán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las </a:t>
            </a:r>
            <a:r>
              <a:rPr lang="en-US" dirty="0" err="1" smtClean="0"/>
              <a:t>cinco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It can be used with the present participle to say what is probably going on.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b="1" dirty="0" err="1" smtClean="0"/>
              <a:t>estarán</a:t>
            </a:r>
            <a:r>
              <a:rPr lang="en-US" b="1" dirty="0" smtClean="0"/>
              <a:t> </a:t>
            </a:r>
            <a:r>
              <a:rPr lang="en-US" b="1" dirty="0" err="1" smtClean="0"/>
              <a:t>durmiendo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estarán</a:t>
            </a:r>
            <a:r>
              <a:rPr lang="en-US" dirty="0" smtClean="0"/>
              <a:t> </a:t>
            </a:r>
            <a:r>
              <a:rPr lang="en-US" dirty="0" err="1" smtClean="0"/>
              <a:t>estudiando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7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7133"/>
            <a:ext cx="8596668" cy="4354230"/>
          </a:xfrm>
        </p:spPr>
        <p:txBody>
          <a:bodyPr/>
          <a:lstStyle/>
          <a:p>
            <a:r>
              <a:rPr lang="en-US" dirty="0" smtClean="0"/>
              <a:t>1. It is used  to tell what would happen or what someone would do in a given set of circumstances and to say what someone would or would not like.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conseguiría</a:t>
            </a:r>
            <a:r>
              <a:rPr lang="en-US" dirty="0" smtClean="0"/>
              <a:t> un </a:t>
            </a:r>
            <a:r>
              <a:rPr lang="en-US" dirty="0" err="1" smtClean="0"/>
              <a:t>trabajo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cine.</a:t>
            </a:r>
          </a:p>
          <a:p>
            <a:r>
              <a:rPr lang="en-US" b="1" dirty="0"/>
              <a:t>Pronouns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b="1" dirty="0" err="1" smtClean="0"/>
              <a:t>Trabajar</a:t>
            </a:r>
            <a:r>
              <a:rPr lang="en-US" dirty="0"/>
              <a:t>		      						</a:t>
            </a:r>
            <a:endParaRPr lang="en-US" b="1" dirty="0"/>
          </a:p>
          <a:p>
            <a:pPr>
              <a:defRPr/>
            </a:pPr>
            <a:r>
              <a:rPr lang="en-US" dirty="0" err="1"/>
              <a:t>Yo</a:t>
            </a:r>
            <a:r>
              <a:rPr lang="en-US" dirty="0"/>
              <a:t>				</a:t>
            </a:r>
            <a:r>
              <a:rPr lang="en-US" dirty="0" smtClean="0"/>
              <a:t>	</a:t>
            </a:r>
            <a:r>
              <a:rPr lang="en-US" dirty="0" err="1" smtClean="0"/>
              <a:t>trabaja</a:t>
            </a:r>
            <a:r>
              <a:rPr lang="en-US" dirty="0" err="1" smtClean="0">
                <a:solidFill>
                  <a:srgbClr val="FF0000"/>
                </a:solidFill>
              </a:rPr>
              <a:t>ría</a:t>
            </a:r>
            <a:r>
              <a:rPr lang="en-US" dirty="0"/>
              <a:t>	      			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</a:t>
            </a:r>
            <a:r>
              <a:rPr lang="en-US" dirty="0" smtClean="0"/>
              <a:t>	</a:t>
            </a:r>
            <a:r>
              <a:rPr lang="en-US" dirty="0" err="1" smtClean="0"/>
              <a:t>trabaja</a:t>
            </a:r>
            <a:r>
              <a:rPr lang="en-US" dirty="0" err="1" smtClean="0">
                <a:solidFill>
                  <a:srgbClr val="FF0000"/>
                </a:solidFill>
              </a:rPr>
              <a:t>rías</a:t>
            </a:r>
            <a:r>
              <a:rPr lang="en-US" dirty="0"/>
              <a:t>		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trabaja</a:t>
            </a:r>
            <a:r>
              <a:rPr lang="en-US" dirty="0" err="1" smtClean="0">
                <a:solidFill>
                  <a:srgbClr val="FF0000"/>
                </a:solidFill>
              </a:rPr>
              <a:t>ría</a:t>
            </a:r>
            <a:r>
              <a:rPr lang="en-US" dirty="0"/>
              <a:t>		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</a:t>
            </a:r>
            <a:r>
              <a:rPr lang="en-US" dirty="0" smtClean="0"/>
              <a:t>	</a:t>
            </a:r>
            <a:r>
              <a:rPr lang="en-US" dirty="0" err="1" smtClean="0"/>
              <a:t>trabajar</a:t>
            </a:r>
            <a:r>
              <a:rPr lang="en-US" dirty="0" err="1" smtClean="0">
                <a:solidFill>
                  <a:srgbClr val="FF0000"/>
                </a:solidFill>
              </a:rPr>
              <a:t>íamos</a:t>
            </a:r>
            <a:r>
              <a:rPr lang="en-US" dirty="0"/>
              <a:t>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trabajar</a:t>
            </a:r>
            <a:r>
              <a:rPr lang="en-US" dirty="0" err="1" smtClean="0">
                <a:solidFill>
                  <a:srgbClr val="FF0000"/>
                </a:solidFill>
              </a:rPr>
              <a:t>ían</a:t>
            </a: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55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It is also used with the </a:t>
            </a:r>
            <a:r>
              <a:rPr lang="en-US" dirty="0" err="1" smtClean="0"/>
              <a:t>preterite</a:t>
            </a:r>
            <a:r>
              <a:rPr lang="en-US" dirty="0" smtClean="0"/>
              <a:t> of </a:t>
            </a:r>
            <a:r>
              <a:rPr lang="en-US" b="1" dirty="0" err="1" smtClean="0"/>
              <a:t>decir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epress</a:t>
            </a:r>
            <a:r>
              <a:rPr lang="en-US" dirty="0" smtClean="0"/>
              <a:t> what someone said </a:t>
            </a:r>
            <a:r>
              <a:rPr lang="en-US" i="1" u="sng" dirty="0" smtClean="0"/>
              <a:t>he or she would or would not do.</a:t>
            </a:r>
          </a:p>
          <a:p>
            <a:r>
              <a:rPr lang="en-US" dirty="0" err="1" smtClean="0"/>
              <a:t>Dijeron</a:t>
            </a:r>
            <a:r>
              <a:rPr lang="en-US" dirty="0" smtClean="0"/>
              <a:t> que </a:t>
            </a:r>
            <a:r>
              <a:rPr lang="en-US" dirty="0" err="1" smtClean="0"/>
              <a:t>vendrían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mintieron</a:t>
            </a:r>
            <a:r>
              <a:rPr lang="en-US" dirty="0" smtClean="0"/>
              <a:t>. (would come)</a:t>
            </a:r>
          </a:p>
          <a:p>
            <a:r>
              <a:rPr lang="en-US" dirty="0" err="1" smtClean="0"/>
              <a:t>Dijo</a:t>
            </a:r>
            <a:r>
              <a:rPr lang="en-US" dirty="0" smtClean="0"/>
              <a:t> que me </a:t>
            </a:r>
            <a:r>
              <a:rPr lang="en-US" dirty="0" err="1" smtClean="0"/>
              <a:t>amaría</a:t>
            </a:r>
            <a:r>
              <a:rPr lang="en-US" dirty="0" smtClean="0"/>
              <a:t> hasta el fin del </a:t>
            </a:r>
            <a:r>
              <a:rPr lang="en-US" dirty="0" err="1" smtClean="0"/>
              <a:t>mundo</a:t>
            </a:r>
            <a:r>
              <a:rPr lang="en-US" dirty="0" smtClean="0"/>
              <a:t>. (would love)</a:t>
            </a:r>
          </a:p>
          <a:p>
            <a:r>
              <a:rPr lang="en-US" dirty="0" smtClean="0"/>
              <a:t>3. It can also be used to express the </a:t>
            </a:r>
            <a:r>
              <a:rPr lang="en-US" i="1" dirty="0" smtClean="0"/>
              <a:t>probability</a:t>
            </a:r>
            <a:r>
              <a:rPr lang="en-US" dirty="0" smtClean="0"/>
              <a:t> that something happened in the past.</a:t>
            </a:r>
          </a:p>
          <a:p>
            <a:r>
              <a:rPr lang="en-US" dirty="0" err="1" smtClean="0"/>
              <a:t>Serían</a:t>
            </a:r>
            <a:r>
              <a:rPr lang="en-US" dirty="0" smtClean="0"/>
              <a:t> las </a:t>
            </a:r>
            <a:r>
              <a:rPr lang="en-US" dirty="0" err="1" smtClean="0"/>
              <a:t>nueve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llegaron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was probably nine when they arrived.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38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Some expression that are often used with the condition include: </a:t>
            </a:r>
            <a:r>
              <a:rPr lang="en-US" dirty="0" err="1">
                <a:solidFill>
                  <a:srgbClr val="FF0000"/>
                </a:solidFill>
              </a:rPr>
              <a:t>y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tú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lugar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situación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Yo</a:t>
            </a:r>
            <a:r>
              <a:rPr lang="en-US" dirty="0" smtClean="0">
                <a:solidFill>
                  <a:schemeClr val="tx1"/>
                </a:solidFill>
              </a:rPr>
              <a:t> que </a:t>
            </a:r>
            <a:r>
              <a:rPr lang="en-US" dirty="0" err="1" smtClean="0">
                <a:solidFill>
                  <a:schemeClr val="tx1"/>
                </a:solidFill>
              </a:rPr>
              <a:t>tú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lo </a:t>
            </a:r>
            <a:r>
              <a:rPr lang="en-US" dirty="0" err="1">
                <a:solidFill>
                  <a:schemeClr val="tx1"/>
                </a:solidFill>
              </a:rPr>
              <a:t>pensaría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lugar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lo </a:t>
            </a:r>
            <a:r>
              <a:rPr lang="en-US" dirty="0" err="1">
                <a:solidFill>
                  <a:schemeClr val="tx1"/>
                </a:solidFill>
              </a:rPr>
              <a:t>llamaría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teléfono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6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Present tense </a:t>
            </a:r>
            <a:r>
              <a:rPr lang="en-US" sz="4000" dirty="0"/>
              <a:t>of </a:t>
            </a:r>
            <a:r>
              <a:rPr lang="en-US" sz="4000" dirty="0" err="1"/>
              <a:t>destruir</a:t>
            </a:r>
            <a:r>
              <a:rPr lang="en-US" sz="4000" dirty="0"/>
              <a:t>: to destroy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/>
              <a:t>rescatar</a:t>
            </a:r>
            <a:r>
              <a:rPr lang="en-US" dirty="0"/>
              <a:t>	      		</a:t>
            </a:r>
            <a:r>
              <a:rPr lang="en-US" b="1" dirty="0" err="1"/>
              <a:t>destruir</a:t>
            </a:r>
            <a:r>
              <a:rPr lang="en-US" dirty="0"/>
              <a:t>			</a:t>
            </a:r>
            <a:r>
              <a:rPr lang="en-US" b="1" dirty="0" err="1"/>
              <a:t>querer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rescato</a:t>
            </a:r>
            <a:r>
              <a:rPr lang="en-US" dirty="0"/>
              <a:t>	      		 </a:t>
            </a:r>
            <a:r>
              <a:rPr lang="en-US" dirty="0" err="1" smtClean="0"/>
              <a:t>destruyo</a:t>
            </a:r>
            <a:r>
              <a:rPr lang="en-US" dirty="0"/>
              <a:t>		</a:t>
            </a:r>
            <a:r>
              <a:rPr lang="en-US" dirty="0" err="1" smtClean="0"/>
              <a:t>quiero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rescatas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destruyes</a:t>
            </a:r>
            <a:r>
              <a:rPr lang="en-US" dirty="0"/>
              <a:t>		</a:t>
            </a:r>
            <a:r>
              <a:rPr lang="en-US" dirty="0" err="1" smtClean="0"/>
              <a:t>quieres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rescata</a:t>
            </a:r>
            <a:r>
              <a:rPr lang="en-US" dirty="0"/>
              <a:t>			</a:t>
            </a:r>
            <a:r>
              <a:rPr lang="en-US" dirty="0" err="1" smtClean="0"/>
              <a:t>destruye</a:t>
            </a:r>
            <a:r>
              <a:rPr lang="en-US" dirty="0"/>
              <a:t>			</a:t>
            </a:r>
            <a:r>
              <a:rPr lang="en-US" dirty="0" err="1" smtClean="0"/>
              <a:t>quiere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/>
              <a:t>rescatamos</a:t>
            </a:r>
            <a:r>
              <a:rPr lang="en-US" dirty="0"/>
              <a:t>		</a:t>
            </a:r>
            <a:r>
              <a:rPr lang="en-US" dirty="0" err="1" smtClean="0"/>
              <a:t>destruímos</a:t>
            </a:r>
            <a:r>
              <a:rPr lang="en-US" dirty="0"/>
              <a:t>		</a:t>
            </a:r>
            <a:r>
              <a:rPr lang="en-US" dirty="0" err="1" smtClean="0"/>
              <a:t>queremos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rescatan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destruyen</a:t>
            </a:r>
            <a:r>
              <a:rPr lang="en-US" dirty="0"/>
              <a:t>		</a:t>
            </a:r>
            <a:r>
              <a:rPr lang="en-US" dirty="0" err="1" smtClean="0"/>
              <a:t>quieren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5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</a:t>
            </a:r>
            <a:r>
              <a:rPr lang="en-US" dirty="0" err="1" smtClean="0"/>
              <a:t>creer</a:t>
            </a:r>
            <a:r>
              <a:rPr lang="en-US" dirty="0" smtClean="0"/>
              <a:t> and leer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 smtClean="0"/>
              <a:t>creer</a:t>
            </a:r>
            <a:r>
              <a:rPr lang="en-US" b="1" dirty="0" smtClean="0"/>
              <a:t>(to believe/to think)</a:t>
            </a:r>
            <a:r>
              <a:rPr lang="en-US" dirty="0" smtClean="0"/>
              <a:t>      </a:t>
            </a:r>
            <a:r>
              <a:rPr lang="en-US" dirty="0"/>
              <a:t>		</a:t>
            </a:r>
            <a:r>
              <a:rPr lang="en-US" b="1" dirty="0" smtClean="0"/>
              <a:t>leer(to read)</a:t>
            </a:r>
            <a:r>
              <a:rPr lang="en-US" dirty="0"/>
              <a:t>			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creo</a:t>
            </a:r>
            <a:r>
              <a:rPr lang="en-US" dirty="0" smtClean="0"/>
              <a:t>      </a:t>
            </a:r>
            <a:r>
              <a:rPr lang="en-US" dirty="0"/>
              <a:t>		 	</a:t>
            </a:r>
            <a:r>
              <a:rPr lang="en-US" dirty="0" smtClean="0"/>
              <a:t>				</a:t>
            </a:r>
            <a:r>
              <a:rPr lang="en-US" dirty="0" err="1" smtClean="0"/>
              <a:t>leo</a:t>
            </a:r>
            <a:r>
              <a:rPr lang="en-US" dirty="0"/>
              <a:t>	</a:t>
            </a:r>
            <a:r>
              <a:rPr lang="en-US" dirty="0" smtClean="0"/>
              <a:t>	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crees</a:t>
            </a:r>
            <a:r>
              <a:rPr lang="en-US" dirty="0"/>
              <a:t>			</a:t>
            </a:r>
            <a:r>
              <a:rPr lang="en-US" dirty="0" smtClean="0"/>
              <a:t>				lees</a:t>
            </a:r>
            <a:r>
              <a:rPr lang="en-US" dirty="0"/>
              <a:t>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cree</a:t>
            </a:r>
            <a:r>
              <a:rPr lang="en-US" dirty="0"/>
              <a:t>				</a:t>
            </a:r>
            <a:r>
              <a:rPr lang="en-US" dirty="0" smtClean="0"/>
              <a:t>				lee</a:t>
            </a:r>
            <a:r>
              <a:rPr lang="en-US" dirty="0"/>
              <a:t>		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creemos</a:t>
            </a:r>
            <a:r>
              <a:rPr lang="en-US" dirty="0"/>
              <a:t>			</a:t>
            </a:r>
            <a:r>
              <a:rPr lang="en-US" dirty="0" smtClean="0"/>
              <a:t>				</a:t>
            </a:r>
            <a:r>
              <a:rPr lang="en-US" dirty="0" err="1" smtClean="0"/>
              <a:t>leemos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creen</a:t>
            </a:r>
            <a:r>
              <a:rPr lang="en-US" dirty="0"/>
              <a:t>			</a:t>
            </a:r>
            <a:r>
              <a:rPr lang="en-US" dirty="0" smtClean="0"/>
              <a:t>				</a:t>
            </a:r>
            <a:r>
              <a:rPr lang="en-US" dirty="0" err="1" smtClean="0"/>
              <a:t>leen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2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of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/>
              <a:t>hablar</a:t>
            </a:r>
            <a:r>
              <a:rPr lang="en-US" dirty="0"/>
              <a:t>	      		</a:t>
            </a:r>
            <a:r>
              <a:rPr lang="en-US" b="1" dirty="0"/>
              <a:t>comer</a:t>
            </a:r>
            <a:r>
              <a:rPr lang="en-US" dirty="0"/>
              <a:t>			</a:t>
            </a:r>
            <a:r>
              <a:rPr lang="en-US" b="1" dirty="0" err="1"/>
              <a:t>vivir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habl</a:t>
            </a:r>
            <a:r>
              <a:rPr lang="en-US" b="1" dirty="0" err="1"/>
              <a:t>é</a:t>
            </a:r>
            <a:r>
              <a:rPr lang="en-US" dirty="0"/>
              <a:t>	       	</a:t>
            </a:r>
            <a:r>
              <a:rPr lang="en-US" dirty="0" err="1" smtClean="0"/>
              <a:t>com</a:t>
            </a:r>
            <a:r>
              <a:rPr lang="en-US" b="1" dirty="0" err="1" smtClean="0"/>
              <a:t>í</a:t>
            </a:r>
            <a:r>
              <a:rPr lang="en-US" dirty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habl</a:t>
            </a:r>
            <a:r>
              <a:rPr lang="en-US" b="1" dirty="0" err="1" smtClean="0"/>
              <a:t>aste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com</a:t>
            </a:r>
            <a:r>
              <a:rPr lang="en-US" b="1" dirty="0" err="1" smtClean="0"/>
              <a:t>iste</a:t>
            </a:r>
            <a:r>
              <a:rPr lang="en-US" dirty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iste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habl</a:t>
            </a:r>
            <a:r>
              <a:rPr lang="en-US" b="1" dirty="0" err="1" smtClean="0"/>
              <a:t>ó</a:t>
            </a:r>
            <a:r>
              <a:rPr lang="en-US" dirty="0"/>
              <a:t>			</a:t>
            </a:r>
            <a:r>
              <a:rPr lang="en-US" dirty="0" err="1" smtClean="0"/>
              <a:t>com</a:t>
            </a:r>
            <a:r>
              <a:rPr lang="en-US" b="1" dirty="0" err="1" smtClean="0"/>
              <a:t>ió</a:t>
            </a:r>
            <a:r>
              <a:rPr lang="en-US" dirty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ió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habl</a:t>
            </a:r>
            <a:r>
              <a:rPr lang="en-US" b="1" dirty="0" err="1" smtClean="0"/>
              <a:t>amos</a:t>
            </a:r>
            <a:r>
              <a:rPr lang="en-US" dirty="0"/>
              <a:t>		</a:t>
            </a:r>
            <a:r>
              <a:rPr lang="en-US" dirty="0" err="1" smtClean="0"/>
              <a:t>com</a:t>
            </a:r>
            <a:r>
              <a:rPr lang="en-US" b="1" dirty="0" err="1" smtClean="0"/>
              <a:t>imos</a:t>
            </a:r>
            <a:r>
              <a:rPr lang="en-US" dirty="0"/>
              <a:t>		</a:t>
            </a:r>
            <a:r>
              <a:rPr lang="en-US" dirty="0" err="1" smtClean="0"/>
              <a:t>viv</a:t>
            </a:r>
            <a:r>
              <a:rPr lang="en-US" b="1" dirty="0" err="1" smtClean="0"/>
              <a:t>imos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aron</a:t>
            </a:r>
            <a:r>
              <a:rPr lang="en-US" dirty="0"/>
              <a:t>		</a:t>
            </a:r>
            <a:r>
              <a:rPr lang="en-US" dirty="0" err="1" smtClean="0"/>
              <a:t>com</a:t>
            </a:r>
            <a:r>
              <a:rPr lang="en-US" b="1" dirty="0" err="1" smtClean="0"/>
              <a:t>ieron</a:t>
            </a:r>
            <a:r>
              <a:rPr lang="en-US" dirty="0"/>
              <a:t>		</a:t>
            </a:r>
            <a:r>
              <a:rPr lang="en-US" dirty="0" err="1" smtClean="0"/>
              <a:t>viv</a:t>
            </a:r>
            <a:r>
              <a:rPr lang="en-US" b="1" dirty="0" err="1" smtClean="0"/>
              <a:t>ieron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6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of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smtClean="0"/>
              <a:t>saber</a:t>
            </a:r>
            <a:r>
              <a:rPr lang="en-US" dirty="0"/>
              <a:t>	      		</a:t>
            </a:r>
            <a:r>
              <a:rPr lang="en-US" b="1" dirty="0" err="1" smtClean="0"/>
              <a:t>comenzar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ayudar</a:t>
            </a:r>
            <a:r>
              <a:rPr lang="en-US" dirty="0"/>
              <a:t>		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supe</a:t>
            </a:r>
            <a:r>
              <a:rPr lang="en-US" dirty="0"/>
              <a:t>	      </a:t>
            </a:r>
            <a:r>
              <a:rPr lang="en-US" dirty="0" smtClean="0"/>
              <a:t>		 </a:t>
            </a:r>
            <a:r>
              <a:rPr lang="en-US" dirty="0" err="1" smtClean="0"/>
              <a:t>comencé</a:t>
            </a:r>
            <a:r>
              <a:rPr lang="en-US" dirty="0"/>
              <a:t>		</a:t>
            </a:r>
            <a:r>
              <a:rPr lang="en-US" dirty="0" err="1" smtClean="0"/>
              <a:t>ayudé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supiste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comenzaste</a:t>
            </a:r>
            <a:r>
              <a:rPr lang="en-US" dirty="0"/>
              <a:t>		</a:t>
            </a:r>
            <a:r>
              <a:rPr lang="en-US" dirty="0" err="1" smtClean="0"/>
              <a:t>ayudaste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supo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comenzó</a:t>
            </a:r>
            <a:r>
              <a:rPr lang="en-US" dirty="0"/>
              <a:t>			</a:t>
            </a:r>
            <a:r>
              <a:rPr lang="en-US" dirty="0" err="1" smtClean="0"/>
              <a:t>ayudó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supimos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comenzamos</a:t>
            </a:r>
            <a:r>
              <a:rPr lang="en-US" dirty="0"/>
              <a:t>		</a:t>
            </a:r>
            <a:r>
              <a:rPr lang="en-US" dirty="0" err="1" smtClean="0"/>
              <a:t>ayudamos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supieron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comenzaro</a:t>
            </a:r>
            <a:r>
              <a:rPr lang="en-US" dirty="0" err="1"/>
              <a:t>n</a:t>
            </a:r>
            <a:r>
              <a:rPr lang="en-US" dirty="0"/>
              <a:t>		</a:t>
            </a:r>
            <a:r>
              <a:rPr lang="en-US" dirty="0" err="1" smtClean="0"/>
              <a:t>ayudaron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6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Pronouns</a:t>
            </a:r>
            <a:r>
              <a:rPr lang="en-US" dirty="0"/>
              <a:t>				</a:t>
            </a:r>
            <a:r>
              <a:rPr lang="en-US" b="1" dirty="0" err="1"/>
              <a:t>rescatar</a:t>
            </a:r>
            <a:r>
              <a:rPr lang="en-US" dirty="0"/>
              <a:t>	      		</a:t>
            </a:r>
            <a:r>
              <a:rPr lang="en-US" b="1" dirty="0" err="1"/>
              <a:t>destruir</a:t>
            </a:r>
            <a:r>
              <a:rPr lang="en-US" dirty="0"/>
              <a:t>			</a:t>
            </a:r>
            <a:r>
              <a:rPr lang="en-US" b="1" dirty="0" err="1"/>
              <a:t>querer</a:t>
            </a:r>
            <a:endParaRPr lang="en-US" b="1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err="1" smtClean="0"/>
              <a:t>rescaté</a:t>
            </a:r>
            <a:r>
              <a:rPr lang="en-US" dirty="0"/>
              <a:t>	      </a:t>
            </a:r>
            <a:r>
              <a:rPr lang="en-US" dirty="0" smtClean="0"/>
              <a:t>		 </a:t>
            </a:r>
            <a:r>
              <a:rPr lang="en-US" dirty="0" err="1" smtClean="0"/>
              <a:t>destruí</a:t>
            </a:r>
            <a:r>
              <a:rPr lang="en-US" dirty="0"/>
              <a:t>			</a:t>
            </a:r>
            <a:r>
              <a:rPr lang="en-US" dirty="0" err="1" smtClean="0"/>
              <a:t>quise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rescataste</a:t>
            </a:r>
            <a:r>
              <a:rPr lang="en-US" dirty="0"/>
              <a:t>		</a:t>
            </a:r>
            <a:r>
              <a:rPr lang="en-US" dirty="0" err="1" smtClean="0"/>
              <a:t>destruiste</a:t>
            </a:r>
            <a:r>
              <a:rPr lang="en-US" dirty="0"/>
              <a:t>		</a:t>
            </a:r>
            <a:r>
              <a:rPr lang="en-US" dirty="0" err="1" smtClean="0"/>
              <a:t>quisite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rescató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destruyó</a:t>
            </a:r>
            <a:r>
              <a:rPr lang="en-US" dirty="0"/>
              <a:t>			</a:t>
            </a:r>
            <a:r>
              <a:rPr lang="en-US" dirty="0" err="1" smtClean="0"/>
              <a:t>quiso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rescatamos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destruímos</a:t>
            </a:r>
            <a:r>
              <a:rPr lang="en-US" dirty="0"/>
              <a:t>		</a:t>
            </a:r>
            <a:r>
              <a:rPr lang="en-US" dirty="0" err="1" smtClean="0"/>
              <a:t>quisimos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rescataron</a:t>
            </a:r>
            <a:r>
              <a:rPr lang="en-US" dirty="0"/>
              <a:t>		</a:t>
            </a:r>
            <a:r>
              <a:rPr lang="en-US" dirty="0" err="1" smtClean="0"/>
              <a:t>destruyeron</a:t>
            </a:r>
            <a:r>
              <a:rPr lang="en-US" dirty="0"/>
              <a:t>		</a:t>
            </a:r>
            <a:r>
              <a:rPr lang="en-US" dirty="0" err="1" smtClean="0"/>
              <a:t>quisiero</a:t>
            </a:r>
            <a:r>
              <a:rPr lang="en-US" dirty="0" err="1"/>
              <a:t>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3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Past tense of irregular verb </a:t>
            </a:r>
            <a:r>
              <a:rPr lang="en-US" dirty="0" err="1" smtClean="0"/>
              <a:t>oír</a:t>
            </a:r>
            <a:r>
              <a:rPr lang="en-US" dirty="0" smtClean="0"/>
              <a:t>:  to hear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					</a:t>
            </a:r>
            <a:r>
              <a:rPr lang="en-US" dirty="0" err="1" smtClean="0"/>
              <a:t>oí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Tu</a:t>
            </a:r>
            <a:r>
              <a:rPr lang="en-US" dirty="0" smtClean="0"/>
              <a:t>					</a:t>
            </a:r>
            <a:r>
              <a:rPr lang="en-US" dirty="0" err="1" smtClean="0"/>
              <a:t>oíste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El/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oyó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oímos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oyeron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710511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Past tense of leer: to read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					</a:t>
            </a:r>
            <a:r>
              <a:rPr lang="en-US" dirty="0" err="1" smtClean="0"/>
              <a:t>leí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Tu</a:t>
            </a:r>
            <a:r>
              <a:rPr lang="en-US" dirty="0" smtClean="0"/>
              <a:t>					</a:t>
            </a:r>
            <a:r>
              <a:rPr lang="en-US" dirty="0" err="1" smtClean="0"/>
              <a:t>leíste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El/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leyó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leímos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leyeron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8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Past tense of creer: to believe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					</a:t>
            </a:r>
            <a:r>
              <a:rPr lang="en-US" dirty="0" err="1" smtClean="0"/>
              <a:t>creí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Tu</a:t>
            </a:r>
            <a:r>
              <a:rPr lang="en-US" dirty="0" smtClean="0"/>
              <a:t>					</a:t>
            </a:r>
            <a:r>
              <a:rPr lang="en-US" dirty="0" err="1" smtClean="0"/>
              <a:t>creíste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El/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creyó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creímos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creyeron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35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354</TotalTime>
  <Words>435</Words>
  <Application>Microsoft Office PowerPoint</Application>
  <PresentationFormat>Widescreen</PresentationFormat>
  <Paragraphs>131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Present tense of regular verbs</vt:lpstr>
      <vt:lpstr>Present tense of destruir: to destroy</vt:lpstr>
      <vt:lpstr>Present Tense of creer and leer</vt:lpstr>
      <vt:lpstr>Past Tense of regular verbs</vt:lpstr>
      <vt:lpstr>Past tense of irregular verbs</vt:lpstr>
      <vt:lpstr>Past Tense</vt:lpstr>
      <vt:lpstr>Past tense of irregular verb oír:  to hear</vt:lpstr>
      <vt:lpstr>Past tense of leer: to read</vt:lpstr>
      <vt:lpstr>Past tense of creer: to believe</vt:lpstr>
      <vt:lpstr>The imperfect tense: regular verbs</vt:lpstr>
      <vt:lpstr>Imperfect Tense of regular verbs</vt:lpstr>
      <vt:lpstr>Imperfect Tense</vt:lpstr>
      <vt:lpstr>Imperfect Tense</vt:lpstr>
      <vt:lpstr>El futuro    </vt:lpstr>
      <vt:lpstr>PowerPoint Presentation</vt:lpstr>
      <vt:lpstr>El Condicional</vt:lpstr>
      <vt:lpstr>PowerPoint Presentation</vt:lpstr>
      <vt:lpstr>PowerPoint Presentation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 of oir:  to hear</dc:title>
  <dc:creator>ALVARO PERALES</dc:creator>
  <cp:lastModifiedBy>ALVARO PERALES</cp:lastModifiedBy>
  <cp:revision>38</cp:revision>
  <dcterms:created xsi:type="dcterms:W3CDTF">2016-01-19T15:08:51Z</dcterms:created>
  <dcterms:modified xsi:type="dcterms:W3CDTF">2017-10-18T18:33:26Z</dcterms:modified>
</cp:coreProperties>
</file>