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63" r:id="rId2"/>
    <p:sldId id="268" r:id="rId3"/>
    <p:sldId id="269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72" r:id="rId12"/>
    <p:sldId id="273" r:id="rId13"/>
    <p:sldId id="274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4-09-05T19:36:04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13803 4772 0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42F44-AE6A-439C-A088-DDDB67722FE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967BD-21B2-457C-AA49-520727244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07803F-8BA2-498F-80AB-3CEA75D61011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0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953583-25F9-4570-B69E-7126AEF1BA4E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8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8E7882-B86B-4BD9-910D-D2B88242B5AC}" type="slidenum">
              <a:rPr lang="en-US">
                <a:latin typeface="Arial" panose="020B0604020202020204" pitchFamily="34" charset="0"/>
              </a:rPr>
              <a:pPr/>
              <a:t>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2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7158DF-3C93-4904-B216-5A5D453B9878}" type="slidenum">
              <a:rPr lang="en-US">
                <a:latin typeface="Arial" panose="020B0604020202020204" pitchFamily="34" charset="0"/>
              </a:rPr>
              <a:pPr/>
              <a:t>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1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5"/>
            <a:ext cx="8229600" cy="122552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Capitulo</a:t>
            </a:r>
            <a:r>
              <a:rPr lang="en-US" sz="4000" dirty="0" smtClean="0"/>
              <a:t> 1: </a:t>
            </a:r>
            <a:r>
              <a:rPr lang="en-US" sz="4000" dirty="0" err="1" smtClean="0"/>
              <a:t>Familiares</a:t>
            </a:r>
            <a:r>
              <a:rPr lang="en-US" sz="4000" dirty="0" smtClean="0"/>
              <a:t> y amigos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03337"/>
            <a:ext cx="8229600" cy="46275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Nouns are either masculine or feminine?</a:t>
            </a:r>
          </a:p>
          <a:p>
            <a:pPr eaLnBrk="1" hangingPunct="1">
              <a:defRPr/>
            </a:pPr>
            <a:r>
              <a:rPr lang="en-US" dirty="0" smtClean="0"/>
              <a:t> –o is for boys ;  –a is for girls and –e for both</a:t>
            </a:r>
          </a:p>
          <a:p>
            <a:pPr eaLnBrk="1" hangingPunct="1">
              <a:defRPr/>
            </a:pPr>
            <a:r>
              <a:rPr lang="en-US" dirty="0" smtClean="0"/>
              <a:t>Nouns are either singular or plural.</a:t>
            </a:r>
          </a:p>
          <a:p>
            <a:pPr eaLnBrk="1" hangingPunct="1">
              <a:defRPr/>
            </a:pPr>
            <a:r>
              <a:rPr lang="en-US" dirty="0" smtClean="0"/>
              <a:t>Nouns must agree in number and gender.</a:t>
            </a:r>
          </a:p>
          <a:p>
            <a:pPr eaLnBrk="1" hangingPunct="1">
              <a:defRPr/>
            </a:pPr>
            <a:r>
              <a:rPr lang="en-US" dirty="0" smtClean="0"/>
              <a:t>If the noun ends in a </a:t>
            </a:r>
            <a:r>
              <a:rPr lang="en-US" b="1" dirty="0" smtClean="0"/>
              <a:t>vowel</a:t>
            </a:r>
            <a:r>
              <a:rPr lang="en-US" dirty="0" smtClean="0"/>
              <a:t>, add –S to make it plural.</a:t>
            </a:r>
          </a:p>
          <a:p>
            <a:pPr eaLnBrk="1" hangingPunct="1">
              <a:defRPr/>
            </a:pPr>
            <a:r>
              <a:rPr lang="en-US" dirty="0" smtClean="0"/>
              <a:t>If the noun ends in a </a:t>
            </a:r>
            <a:r>
              <a:rPr lang="en-US" b="1" dirty="0" smtClean="0"/>
              <a:t>consonant</a:t>
            </a:r>
            <a:r>
              <a:rPr lang="en-US" dirty="0" smtClean="0"/>
              <a:t>, add –ES to make it plural.</a:t>
            </a:r>
          </a:p>
          <a:p>
            <a:pPr eaLnBrk="1" hangingPunct="1">
              <a:defRPr/>
            </a:pPr>
            <a:r>
              <a:rPr lang="en-US" dirty="0" err="1" smtClean="0"/>
              <a:t>Adjetivo</a:t>
            </a:r>
            <a:r>
              <a:rPr lang="en-US" dirty="0" smtClean="0"/>
              <a:t>/Adjectives:</a:t>
            </a:r>
          </a:p>
          <a:p>
            <a:pPr eaLnBrk="1" hangingPunct="1">
              <a:defRPr/>
            </a:pPr>
            <a:r>
              <a:rPr lang="en-US" dirty="0" smtClean="0"/>
              <a:t>What is an adjective?</a:t>
            </a:r>
          </a:p>
          <a:p>
            <a:pPr eaLnBrk="1" hangingPunct="1">
              <a:defRPr/>
            </a:pPr>
            <a:r>
              <a:rPr lang="en-US" dirty="0" smtClean="0"/>
              <a:t>An adjective describes a noun.</a:t>
            </a:r>
          </a:p>
          <a:p>
            <a:pPr eaLnBrk="1" hangingPunct="1">
              <a:defRPr/>
            </a:pPr>
            <a:r>
              <a:rPr lang="en-US" dirty="0" smtClean="0"/>
              <a:t>Y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	What are you like?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19716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a </a:t>
            </a:r>
            <a:r>
              <a:rPr lang="en-US" dirty="0" err="1" smtClean="0"/>
              <a:t>tus</a:t>
            </a:r>
            <a:r>
              <a:rPr lang="en-US" dirty="0" smtClean="0"/>
              <a:t> amigos, ¿</a:t>
            </a:r>
            <a:r>
              <a:rPr lang="en-US" dirty="0" err="1" smtClean="0"/>
              <a:t>qué</a:t>
            </a:r>
            <a:r>
              <a:rPr lang="en-US" dirty="0" smtClean="0"/>
              <a:t> les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		And your friends, what do 												they like to do?</a:t>
            </a:r>
          </a:p>
          <a:p>
            <a:r>
              <a:rPr lang="en-US" dirty="0" smtClean="0"/>
              <a:t>Offering help and talking about chores: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					Anything else</a:t>
            </a:r>
          </a:p>
          <a:p>
            <a:r>
              <a:rPr lang="en-US" dirty="0" err="1" smtClean="0"/>
              <a:t>Cortar</a:t>
            </a:r>
            <a:r>
              <a:rPr lang="en-US" dirty="0" smtClean="0"/>
              <a:t> el </a:t>
            </a:r>
            <a:r>
              <a:rPr lang="en-US" dirty="0" err="1" smtClean="0"/>
              <a:t>césped</a:t>
            </a:r>
            <a:r>
              <a:rPr lang="en-US" dirty="0" smtClean="0"/>
              <a:t>			to mow the lawn</a:t>
            </a:r>
          </a:p>
          <a:p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lavar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.		You </a:t>
            </a:r>
            <a:r>
              <a:rPr lang="en-US" smtClean="0"/>
              <a:t>should wash </a:t>
            </a:r>
            <a:r>
              <a:rPr lang="en-US" dirty="0" smtClean="0"/>
              <a:t>the dishes.</a:t>
            </a:r>
          </a:p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preparando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.	He/she is making dinner. </a:t>
            </a:r>
          </a:p>
          <a:p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/>
              <a:t>				to clean the bathroom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olvides</a:t>
            </a:r>
            <a:r>
              <a:rPr lang="en-US" dirty="0" smtClean="0"/>
              <a:t> de </a:t>
            </a:r>
            <a:r>
              <a:rPr lang="en-US" dirty="0" err="1" smtClean="0"/>
              <a:t>cortar</a:t>
            </a:r>
            <a:r>
              <a:rPr lang="en-US" dirty="0" smtClean="0"/>
              <a:t> el </a:t>
            </a:r>
            <a:r>
              <a:rPr lang="en-US" dirty="0" err="1" smtClean="0"/>
              <a:t>césped</a:t>
            </a:r>
            <a:r>
              <a:rPr lang="en-US" dirty="0"/>
              <a:t>	</a:t>
            </a:r>
            <a:r>
              <a:rPr lang="en-US" dirty="0" smtClean="0"/>
              <a:t>	Don’t forget to cut the grass.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69080" y="171792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9720" y="17085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0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</a:t>
            </a:r>
            <a:r>
              <a:rPr lang="en-US" dirty="0" smtClean="0"/>
              <a:t> la </a:t>
            </a:r>
            <a:r>
              <a:rPr lang="en-US" dirty="0" err="1" smtClean="0"/>
              <a:t>aspiradora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sala</a:t>
            </a:r>
            <a:r>
              <a:rPr lang="en-US" dirty="0" smtClean="0"/>
              <a:t>.		Vacuum the living room.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					to put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ayudarte</a:t>
            </a:r>
            <a:r>
              <a:rPr lang="en-US" dirty="0" smtClean="0"/>
              <a:t>?		Can I help you?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hay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cocina</a:t>
            </a:r>
            <a:r>
              <a:rPr lang="en-US" dirty="0" smtClean="0"/>
              <a:t>?	What needs to be done in the 											kitchen?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			What else do I have to do?</a:t>
            </a:r>
          </a:p>
          <a:p>
            <a:r>
              <a:rPr lang="en-US" dirty="0" err="1" smtClean="0"/>
              <a:t>Sacar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				to take out the trash</a:t>
            </a:r>
          </a:p>
          <a:p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ayudarla</a:t>
            </a:r>
            <a:r>
              <a:rPr lang="en-US" dirty="0" smtClean="0"/>
              <a:t>		We all have to help her.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limpiar</a:t>
            </a:r>
            <a:r>
              <a:rPr lang="en-US" dirty="0" smtClean="0"/>
              <a:t>…			We are going to clean…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plans and places: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?	Where do you plan to go tonight?</a:t>
            </a:r>
          </a:p>
          <a:p>
            <a:r>
              <a:rPr lang="en-US" dirty="0" err="1" smtClean="0"/>
              <a:t>Conocer</a:t>
            </a:r>
            <a:r>
              <a:rPr lang="en-US" dirty="0" smtClean="0"/>
              <a:t> el </a:t>
            </a:r>
            <a:r>
              <a:rPr lang="en-US" dirty="0" err="1" smtClean="0"/>
              <a:t>centro</a:t>
            </a:r>
            <a:r>
              <a:rPr lang="en-US" dirty="0" smtClean="0"/>
              <a:t>					to get to know downtown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celebrar</a:t>
            </a:r>
            <a:r>
              <a:rPr lang="en-US" dirty="0" smtClean="0"/>
              <a:t>…				We’re going to celebrate…</a:t>
            </a:r>
          </a:p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decorando</a:t>
            </a:r>
            <a:r>
              <a:rPr lang="en-US" dirty="0" smtClean="0"/>
              <a:t>…					He/she is decorating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zoológico</a:t>
            </a:r>
            <a:r>
              <a:rPr lang="en-US" dirty="0" smtClean="0"/>
              <a:t>						to go to the zoo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 al </a:t>
            </a:r>
            <a:r>
              <a:rPr lang="en-US" dirty="0" err="1" smtClean="0"/>
              <a:t>mercado</a:t>
            </a:r>
            <a:r>
              <a:rPr lang="en-US" dirty="0" smtClean="0"/>
              <a:t>			to go shopping at the market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sé</a:t>
            </a:r>
            <a:r>
              <a:rPr lang="en-US" dirty="0" smtClean="0"/>
              <a:t>. 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de…			I don’t know.  I feel like…</a:t>
            </a:r>
          </a:p>
          <a:p>
            <a:r>
              <a:rPr lang="en-US" dirty="0" err="1" smtClean="0"/>
              <a:t>Pasear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bote</a:t>
            </a:r>
            <a:r>
              <a:rPr lang="en-US" dirty="0" smtClean="0"/>
              <a:t>						to go boating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Prefieres</a:t>
            </a:r>
            <a:r>
              <a:rPr lang="en-US" dirty="0" smtClean="0"/>
              <a:t>… o…						Do you prefer … 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Prefiero</a:t>
            </a:r>
            <a:r>
              <a:rPr lang="en-US" dirty="0" smtClean="0"/>
              <a:t>					I prefer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?		What do you want to do this 												afternoon?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a…							I want to go to…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planes para…					Do you have plans for…?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ir</a:t>
            </a:r>
            <a:r>
              <a:rPr lang="en-US" dirty="0" smtClean="0"/>
              <a:t> a…							We’re going to…</a:t>
            </a:r>
          </a:p>
          <a:p>
            <a:r>
              <a:rPr lang="en-US" dirty="0" err="1" smtClean="0"/>
              <a:t>Visitar</a:t>
            </a:r>
            <a:r>
              <a:rPr lang="en-US" dirty="0" smtClean="0"/>
              <a:t> un </a:t>
            </a:r>
            <a:r>
              <a:rPr lang="en-US" dirty="0" err="1" smtClean="0"/>
              <a:t>museo</a:t>
            </a:r>
            <a:r>
              <a:rPr lang="en-US" dirty="0"/>
              <a:t>	</a:t>
            </a:r>
            <a:r>
              <a:rPr lang="en-US" dirty="0" smtClean="0"/>
              <a:t>					to visit a museum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Present-tense of regular verbs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1. Remember that in Spanish there are three groups of regular verbs.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2.  Verbs that end in </a:t>
            </a:r>
            <a:r>
              <a:rPr lang="en-US" b="1" u="sng" smtClean="0"/>
              <a:t>–ar</a:t>
            </a:r>
            <a:r>
              <a:rPr lang="en-US" smtClean="0"/>
              <a:t>, </a:t>
            </a:r>
            <a:r>
              <a:rPr lang="en-US" b="1" u="sng" smtClean="0"/>
              <a:t>-er</a:t>
            </a:r>
            <a:r>
              <a:rPr lang="en-US" smtClean="0"/>
              <a:t>, and </a:t>
            </a:r>
            <a:r>
              <a:rPr lang="en-US" b="1" u="sng" smtClean="0"/>
              <a:t>–ir</a:t>
            </a:r>
            <a:r>
              <a:rPr lang="en-US" smtClean="0"/>
              <a:t> are in the infinitive form.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3.  To form the present tense of a regular verb, you drop the –ar, -er, or –ir and add the appropriate present-tense ending.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4. Use the present tense to talk about what someone is doing or what someone does.</a:t>
            </a:r>
          </a:p>
        </p:txBody>
      </p:sp>
    </p:spTree>
    <p:extLst>
      <p:ext uri="{BB962C8B-B14F-4D97-AF65-F5344CB8AC3E}">
        <p14:creationId xmlns:p14="http://schemas.microsoft.com/office/powerpoint/2010/main" val="13921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Conjugation of –ar, -er, and –ir verbs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Pronouns			</a:t>
            </a:r>
            <a:r>
              <a:rPr lang="en-US" b="1" i="1" u="sng" dirty="0" err="1" smtClean="0"/>
              <a:t>hablar</a:t>
            </a:r>
            <a:r>
              <a:rPr lang="en-US" b="1" i="1" dirty="0" smtClean="0"/>
              <a:t>			</a:t>
            </a:r>
            <a:r>
              <a:rPr lang="en-US" b="1" i="1" u="sng" dirty="0" smtClean="0"/>
              <a:t>comer</a:t>
            </a:r>
            <a:r>
              <a:rPr lang="en-US" b="1" i="1" dirty="0" smtClean="0"/>
              <a:t>			</a:t>
            </a:r>
            <a:r>
              <a:rPr lang="en-US" b="1" i="1" u="sng" dirty="0" err="1" smtClean="0"/>
              <a:t>vivir</a:t>
            </a:r>
            <a:endParaRPr lang="en-US" b="1" i="1" u="sng" dirty="0" smtClean="0"/>
          </a:p>
          <a:p>
            <a:pPr eaLnBrk="1" hangingPunct="1">
              <a:defRPr/>
            </a:pPr>
            <a:r>
              <a:rPr lang="en-US" dirty="0" err="1" smtClean="0"/>
              <a:t>Yo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habl</a:t>
            </a:r>
            <a:r>
              <a:rPr lang="en-US" b="1" u="sng" dirty="0" err="1" smtClean="0"/>
              <a:t>o</a:t>
            </a:r>
            <a:r>
              <a:rPr lang="en-US" dirty="0" smtClean="0"/>
              <a:t>			</a:t>
            </a:r>
            <a:r>
              <a:rPr lang="en-US" dirty="0" err="1" smtClean="0"/>
              <a:t>com</a:t>
            </a:r>
            <a:r>
              <a:rPr lang="en-US" b="1" u="sng" dirty="0" err="1" smtClean="0"/>
              <a:t>o</a:t>
            </a:r>
            <a:r>
              <a:rPr lang="en-US" dirty="0" smtClean="0"/>
              <a:t>			viv</a:t>
            </a:r>
            <a:r>
              <a:rPr lang="en-US" b="1" u="sng" dirty="0" smtClean="0"/>
              <a:t>o</a:t>
            </a:r>
          </a:p>
          <a:p>
            <a:pPr eaLnBrk="1" hangingPunct="1"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habl</a:t>
            </a:r>
            <a:r>
              <a:rPr lang="en-US" b="1" u="sng" dirty="0" err="1" smtClean="0"/>
              <a:t>as</a:t>
            </a:r>
            <a:r>
              <a:rPr lang="en-US" dirty="0" smtClean="0"/>
              <a:t>			com</a:t>
            </a:r>
            <a:r>
              <a:rPr lang="en-US" b="1" u="sng" dirty="0" smtClean="0"/>
              <a:t>es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u="sng" dirty="0" err="1" smtClean="0"/>
              <a:t>es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</a:t>
            </a:r>
            <a:r>
              <a:rPr lang="en-US" dirty="0" err="1" smtClean="0"/>
              <a:t>habl</a:t>
            </a:r>
            <a:r>
              <a:rPr lang="en-US" b="1" u="sng" dirty="0" err="1" smtClean="0"/>
              <a:t>a</a:t>
            </a:r>
            <a:r>
              <a:rPr lang="en-US" dirty="0" smtClean="0"/>
              <a:t>			com</a:t>
            </a:r>
            <a:r>
              <a:rPr lang="en-US" b="1" u="sng" dirty="0" smtClean="0"/>
              <a:t>e</a:t>
            </a:r>
            <a:r>
              <a:rPr lang="en-US" dirty="0" smtClean="0"/>
              <a:t>			viv</a:t>
            </a:r>
            <a:r>
              <a:rPr lang="en-US" b="1" u="sng" dirty="0" smtClean="0"/>
              <a:t>e</a:t>
            </a:r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habl</a:t>
            </a:r>
            <a:r>
              <a:rPr lang="en-US" b="1" u="sng" dirty="0" err="1" smtClean="0"/>
              <a:t>amos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b="1" u="sng" dirty="0" err="1" smtClean="0"/>
              <a:t>emos</a:t>
            </a:r>
            <a:r>
              <a:rPr lang="en-US" dirty="0" smtClean="0"/>
              <a:t>		</a:t>
            </a:r>
            <a:r>
              <a:rPr lang="en-US" dirty="0" err="1" smtClean="0"/>
              <a:t>viv</a:t>
            </a:r>
            <a:r>
              <a:rPr lang="en-US" b="1" u="sng" dirty="0" err="1" smtClean="0"/>
              <a:t>imos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. 		 </a:t>
            </a:r>
            <a:r>
              <a:rPr lang="en-US" dirty="0" err="1" smtClean="0"/>
              <a:t>habl</a:t>
            </a:r>
            <a:r>
              <a:rPr lang="en-US" b="1" u="sng" dirty="0" err="1" smtClean="0"/>
              <a:t>an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b="1" u="sng" dirty="0" err="1" smtClean="0"/>
              <a:t>en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u="sng" dirty="0" err="1" smtClean="0"/>
              <a:t>en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b="1" u="sng" dirty="0" smtClean="0"/>
              <a:t>Remember: drop it like it’s hot!!!</a:t>
            </a:r>
          </a:p>
        </p:txBody>
      </p:sp>
    </p:spTree>
    <p:extLst>
      <p:ext uri="{BB962C8B-B14F-4D97-AF65-F5344CB8AC3E}">
        <p14:creationId xmlns:p14="http://schemas.microsoft.com/office/powerpoint/2010/main" val="20803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verb </a:t>
            </a:r>
            <a:r>
              <a:rPr lang="en-US" b="1" u="sng" dirty="0" err="1"/>
              <a:t>ser</a:t>
            </a:r>
            <a:r>
              <a:rPr lang="en-US" dirty="0"/>
              <a:t>: to </a:t>
            </a:r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verb  to ”SER”: </a:t>
            </a:r>
          </a:p>
          <a:p>
            <a:r>
              <a:rPr lang="en-US" dirty="0" smtClean="0"/>
              <a:t>1. To say who someone is				Ella </a:t>
            </a:r>
            <a:r>
              <a:rPr lang="en-US" b="1" u="sng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where you or others are from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smtClean="0"/>
              <a:t>soy</a:t>
            </a:r>
            <a:r>
              <a:rPr lang="en-US" dirty="0" smtClean="0"/>
              <a:t> de Mexico.</a:t>
            </a:r>
          </a:p>
          <a:p>
            <a:r>
              <a:rPr lang="en-US" dirty="0" smtClean="0"/>
              <a:t>3. to describe something or someone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u="sng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fea</a:t>
            </a:r>
            <a:r>
              <a:rPr lang="en-US" dirty="0" smtClean="0"/>
              <a:t>/o.</a:t>
            </a:r>
          </a:p>
          <a:p>
            <a:r>
              <a:rPr lang="en-US" dirty="0"/>
              <a:t>4</a:t>
            </a:r>
            <a:r>
              <a:rPr lang="en-US" dirty="0" smtClean="0"/>
              <a:t>. to give your telephone number		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telefono</a:t>
            </a:r>
            <a:r>
              <a:rPr lang="en-US" dirty="0" smtClean="0"/>
              <a:t> </a:t>
            </a:r>
            <a:r>
              <a:rPr lang="en-US" b="1" u="sng" dirty="0" err="1" smtClean="0"/>
              <a:t>es</a:t>
            </a:r>
            <a:r>
              <a:rPr lang="en-US" dirty="0" smtClean="0"/>
              <a:t> 123-4567</a:t>
            </a:r>
          </a:p>
          <a:p>
            <a:r>
              <a:rPr lang="en-US" dirty="0"/>
              <a:t>5</a:t>
            </a:r>
            <a:r>
              <a:rPr lang="en-US" dirty="0" smtClean="0"/>
              <a:t>. to say the date						Hoy </a:t>
            </a:r>
            <a:r>
              <a:rPr lang="en-US" b="1" u="sng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catorce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to say the day						</a:t>
            </a:r>
            <a:r>
              <a:rPr lang="en-US" dirty="0" err="1" smtClean="0"/>
              <a:t>Manana</a:t>
            </a:r>
            <a:r>
              <a:rPr lang="en-US" dirty="0" smtClean="0"/>
              <a:t> </a:t>
            </a:r>
            <a:r>
              <a:rPr lang="en-US" b="1" u="sng" dirty="0" err="1" smtClean="0"/>
              <a:t>es</a:t>
            </a:r>
            <a:r>
              <a:rPr lang="en-US" dirty="0" smtClean="0"/>
              <a:t> Viernes.</a:t>
            </a:r>
          </a:p>
          <a:p>
            <a:r>
              <a:rPr lang="en-US" dirty="0" smtClean="0"/>
              <a:t>7. to say the time						</a:t>
            </a:r>
            <a:r>
              <a:rPr lang="en-US" b="1" u="sng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manana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17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 of the verb </a:t>
            </a:r>
            <a:r>
              <a:rPr lang="en-US" b="1" u="sng" dirty="0" err="1"/>
              <a:t>ser</a:t>
            </a:r>
            <a:r>
              <a:rPr lang="en-US" dirty="0"/>
              <a:t>: to </a:t>
            </a:r>
            <a:r>
              <a:rPr lang="en-US" dirty="0" smtClean="0"/>
              <a:t>be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Yo</a:t>
            </a:r>
            <a:r>
              <a:rPr lang="en-US" dirty="0"/>
              <a:t>				</a:t>
            </a:r>
            <a:r>
              <a:rPr lang="en-US" dirty="0" smtClean="0"/>
              <a:t>	soy</a:t>
            </a:r>
            <a:r>
              <a:rPr lang="en-US" dirty="0"/>
              <a:t>		</a:t>
            </a:r>
            <a:r>
              <a:rPr lang="en-US" dirty="0" smtClean="0"/>
              <a:t>	I </a:t>
            </a:r>
            <a:r>
              <a:rPr lang="en-US" dirty="0"/>
              <a:t>am</a:t>
            </a:r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</a:t>
            </a:r>
            <a:r>
              <a:rPr lang="en-US" dirty="0" smtClean="0"/>
              <a:t>	</a:t>
            </a:r>
            <a:r>
              <a:rPr lang="en-US" dirty="0" err="1" smtClean="0"/>
              <a:t>eres</a:t>
            </a:r>
            <a:r>
              <a:rPr lang="en-US" dirty="0"/>
              <a:t>		You are</a:t>
            </a:r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es</a:t>
            </a:r>
            <a:r>
              <a:rPr lang="en-US" dirty="0"/>
              <a:t>		</a:t>
            </a:r>
            <a:r>
              <a:rPr lang="en-US" dirty="0" smtClean="0"/>
              <a:t>	He/she </a:t>
            </a:r>
            <a:r>
              <a:rPr lang="en-US" dirty="0"/>
              <a:t>is</a:t>
            </a:r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smtClean="0"/>
              <a:t>	</a:t>
            </a:r>
            <a:r>
              <a:rPr lang="en-US" dirty="0" err="1" smtClean="0"/>
              <a:t>somos</a:t>
            </a:r>
            <a:r>
              <a:rPr lang="en-US" dirty="0"/>
              <a:t>	</a:t>
            </a:r>
            <a:r>
              <a:rPr lang="en-US" dirty="0" smtClean="0"/>
              <a:t>	We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 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uds</a:t>
            </a:r>
            <a:r>
              <a:rPr lang="en-US" dirty="0" smtClean="0"/>
              <a:t>.	</a:t>
            </a:r>
            <a:r>
              <a:rPr lang="en-US" dirty="0"/>
              <a:t>	Son		</a:t>
            </a:r>
            <a:r>
              <a:rPr lang="en-US" dirty="0" smtClean="0"/>
              <a:t>	They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/>
              <a:t>** USTEDES		</a:t>
            </a:r>
            <a:r>
              <a:rPr lang="en-US" dirty="0" smtClean="0"/>
              <a:t>	SON</a:t>
            </a:r>
            <a:r>
              <a:rPr lang="en-US" dirty="0"/>
              <a:t>		YOU ARE</a:t>
            </a:r>
            <a:r>
              <a:rPr lang="en-US" dirty="0" smtClean="0"/>
              <a:t>** (all of you)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30" y="189247"/>
            <a:ext cx="9404723" cy="12210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Describing people, routines, &amp; activities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782306"/>
            <a:ext cx="8946541" cy="44660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Artistico</a:t>
            </a:r>
            <a:r>
              <a:rPr lang="en-US" dirty="0" smtClean="0"/>
              <a:t>/a				artistic</a:t>
            </a:r>
          </a:p>
          <a:p>
            <a:pPr eaLnBrk="1" hangingPunct="1">
              <a:defRPr/>
            </a:pPr>
            <a:r>
              <a:rPr lang="en-US" dirty="0" err="1" smtClean="0"/>
              <a:t>Atrevido</a:t>
            </a:r>
            <a:r>
              <a:rPr lang="en-US" dirty="0" smtClean="0"/>
              <a:t>/a				daring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Bueno/a					good</a:t>
            </a:r>
          </a:p>
          <a:p>
            <a:pPr eaLnBrk="1" hangingPunct="1">
              <a:defRPr/>
            </a:pPr>
            <a:r>
              <a:rPr lang="en-US" dirty="0" err="1" smtClean="0"/>
              <a:t>Deportista</a:t>
            </a:r>
            <a:r>
              <a:rPr lang="en-US" dirty="0" smtClean="0"/>
              <a:t>				sports-minded</a:t>
            </a:r>
          </a:p>
          <a:p>
            <a:pPr eaLnBrk="1" hangingPunct="1">
              <a:defRPr/>
            </a:pPr>
            <a:r>
              <a:rPr lang="en-US" dirty="0" err="1" smtClean="0"/>
              <a:t>Desordenado</a:t>
            </a:r>
            <a:r>
              <a:rPr lang="en-US" dirty="0" smtClean="0"/>
              <a:t>/a			messy</a:t>
            </a:r>
          </a:p>
          <a:p>
            <a:pPr eaLnBrk="1" hangingPunct="1">
              <a:defRPr/>
            </a:pPr>
            <a:r>
              <a:rPr lang="en-US" dirty="0" err="1" smtClean="0"/>
              <a:t>Perezoso</a:t>
            </a:r>
            <a:r>
              <a:rPr lang="en-US" dirty="0" smtClean="0"/>
              <a:t>/a				lazy</a:t>
            </a:r>
          </a:p>
          <a:p>
            <a:pPr eaLnBrk="1" hangingPunct="1">
              <a:defRPr/>
            </a:pPr>
            <a:r>
              <a:rPr lang="en-US" dirty="0" err="1" smtClean="0"/>
              <a:t>Gracioso</a:t>
            </a:r>
            <a:r>
              <a:rPr lang="en-US" dirty="0" smtClean="0"/>
              <a:t>/a				funny</a:t>
            </a:r>
          </a:p>
          <a:p>
            <a:pPr eaLnBrk="1" hangingPunct="1">
              <a:defRPr/>
            </a:pPr>
            <a:r>
              <a:rPr lang="en-US" dirty="0" err="1" smtClean="0"/>
              <a:t>Talentoso</a:t>
            </a:r>
            <a:r>
              <a:rPr lang="en-US" dirty="0" smtClean="0"/>
              <a:t>/a				talented</a:t>
            </a:r>
          </a:p>
          <a:p>
            <a:pPr eaLnBrk="1" hangingPunct="1">
              <a:defRPr/>
            </a:pPr>
            <a:r>
              <a:rPr lang="en-US" dirty="0" err="1" smtClean="0"/>
              <a:t>Inteligente</a:t>
            </a:r>
            <a:r>
              <a:rPr lang="en-US" dirty="0" smtClean="0"/>
              <a:t>				intelligent</a:t>
            </a:r>
          </a:p>
          <a:p>
            <a:pPr eaLnBrk="1" hangingPunct="1">
              <a:defRPr/>
            </a:pPr>
            <a:r>
              <a:rPr lang="en-US" dirty="0" err="1" smtClean="0"/>
              <a:t>Ordenado</a:t>
            </a:r>
            <a:r>
              <a:rPr lang="en-US" dirty="0" smtClean="0"/>
              <a:t>/a			neat</a:t>
            </a:r>
          </a:p>
          <a:p>
            <a:pPr eaLnBrk="1" hangingPunct="1">
              <a:defRPr/>
            </a:pPr>
            <a:r>
              <a:rPr lang="en-US" dirty="0" err="1" smtClean="0"/>
              <a:t>Trabajador</a:t>
            </a:r>
            <a:r>
              <a:rPr lang="en-US" dirty="0" smtClean="0"/>
              <a:t>/a		</a:t>
            </a:r>
            <a:r>
              <a:rPr lang="en-US" smtClean="0"/>
              <a:t>	hardworking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3959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689316"/>
            <a:ext cx="8946541" cy="4559084"/>
          </a:xfrm>
        </p:spPr>
        <p:txBody>
          <a:bodyPr>
            <a:normAutofit/>
          </a:bodyPr>
          <a:lstStyle/>
          <a:p>
            <a:r>
              <a:rPr lang="en-US" dirty="0" err="1" smtClean="0"/>
              <a:t>Activo</a:t>
            </a:r>
            <a:r>
              <a:rPr lang="en-US" dirty="0" smtClean="0"/>
              <a:t>/a			active</a:t>
            </a:r>
          </a:p>
          <a:p>
            <a:r>
              <a:rPr lang="en-US" dirty="0" smtClean="0"/>
              <a:t>Alto/a				tall</a:t>
            </a:r>
          </a:p>
          <a:p>
            <a:r>
              <a:rPr lang="en-US" dirty="0" err="1" smtClean="0"/>
              <a:t>Atletico</a:t>
            </a:r>
            <a:r>
              <a:rPr lang="en-US" dirty="0" smtClean="0"/>
              <a:t>/a			athletic</a:t>
            </a:r>
          </a:p>
          <a:p>
            <a:r>
              <a:rPr lang="en-US" dirty="0" err="1" smtClean="0"/>
              <a:t>Bajo</a:t>
            </a:r>
            <a:r>
              <a:rPr lang="en-US" dirty="0" smtClean="0"/>
              <a:t>/a				short</a:t>
            </a:r>
          </a:p>
          <a:p>
            <a:r>
              <a:rPr lang="en-US" dirty="0" smtClean="0"/>
              <a:t>Bonito/a			pretty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?		What are you like?</a:t>
            </a:r>
          </a:p>
          <a:p>
            <a:r>
              <a:rPr lang="en-US" dirty="0" smtClean="0"/>
              <a:t>Como son?			What are they like?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silla</a:t>
            </a:r>
            <a:r>
              <a:rPr lang="en-US" dirty="0" smtClean="0"/>
              <a:t> de </a:t>
            </a:r>
            <a:r>
              <a:rPr lang="en-US" dirty="0" err="1" smtClean="0"/>
              <a:t>ruedas</a:t>
            </a:r>
            <a:r>
              <a:rPr lang="en-US" dirty="0" smtClean="0"/>
              <a:t>.	I use a wheel chair.</a:t>
            </a:r>
          </a:p>
          <a:p>
            <a:r>
              <a:rPr lang="en-US" dirty="0" err="1" smtClean="0"/>
              <a:t>Extrovertido</a:t>
            </a:r>
            <a:r>
              <a:rPr lang="en-US" dirty="0" smtClean="0"/>
              <a:t>			outgoing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fines de </a:t>
            </a:r>
            <a:r>
              <a:rPr lang="en-US" dirty="0" err="1" smtClean="0"/>
              <a:t>semana</a:t>
            </a:r>
            <a:r>
              <a:rPr lang="en-US" dirty="0" smtClean="0"/>
              <a:t>		on weekends</a:t>
            </a:r>
          </a:p>
          <a:p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dirty="0" err="1" smtClean="0"/>
              <a:t>tenis</a:t>
            </a:r>
            <a:r>
              <a:rPr lang="en-US" dirty="0" smtClean="0"/>
              <a:t> (al </a:t>
            </a:r>
            <a:r>
              <a:rPr lang="en-US" dirty="0" err="1" smtClean="0"/>
              <a:t>ajedrez</a:t>
            </a:r>
            <a:r>
              <a:rPr lang="en-US" dirty="0" smtClean="0"/>
              <a:t>)	to play tennis (chess)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levanto</a:t>
            </a:r>
            <a:r>
              <a:rPr lang="en-US" dirty="0" smtClean="0"/>
              <a:t>					I get up.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baño</a:t>
            </a:r>
            <a:r>
              <a:rPr lang="en-US" dirty="0" smtClean="0"/>
              <a:t>					I take a shower.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(amigo) se llama…	</a:t>
            </a:r>
            <a:r>
              <a:rPr lang="en-US" dirty="0"/>
              <a:t>	</a:t>
            </a:r>
            <a:r>
              <a:rPr lang="en-US" dirty="0" smtClean="0"/>
              <a:t>My (friend’s) name is…</a:t>
            </a:r>
          </a:p>
          <a:p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r>
              <a:rPr lang="en-US" dirty="0" smtClean="0"/>
              <a:t>		to ride a bike</a:t>
            </a:r>
          </a:p>
          <a:p>
            <a:r>
              <a:rPr lang="en-US" dirty="0" smtClean="0"/>
              <a:t>Moreno/a					dark-haired/dark-skinned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amigo los fines de </a:t>
            </a:r>
            <a:r>
              <a:rPr lang="en-US" dirty="0" err="1" smtClean="0"/>
              <a:t>semana</a:t>
            </a:r>
            <a:r>
              <a:rPr lang="en-US" dirty="0" smtClean="0"/>
              <a:t>? </a:t>
            </a:r>
            <a:r>
              <a:rPr lang="en-US" dirty="0"/>
              <a:t>	</a:t>
            </a:r>
          </a:p>
          <a:p>
            <a:r>
              <a:rPr lang="en-US" dirty="0" smtClean="0"/>
              <a:t>                                                 What do your friends do on weekends?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mananas</a:t>
            </a:r>
            <a:r>
              <a:rPr lang="en-US" dirty="0" smtClean="0"/>
              <a:t>?	  What do you do every morning?</a:t>
            </a:r>
          </a:p>
          <a:p>
            <a:r>
              <a:rPr lang="en-US" dirty="0" smtClean="0"/>
              <a:t>Rubio/a					blond</a:t>
            </a:r>
          </a:p>
          <a:p>
            <a:r>
              <a:rPr lang="en-US" dirty="0" err="1" smtClean="0"/>
              <a:t>Serio</a:t>
            </a:r>
            <a:r>
              <a:rPr lang="en-US" dirty="0" smtClean="0"/>
              <a:t>/a					serious</a:t>
            </a:r>
          </a:p>
          <a:p>
            <a:r>
              <a:rPr lang="en-US" dirty="0" err="1" smtClean="0"/>
              <a:t>Simpático</a:t>
            </a:r>
            <a:r>
              <a:rPr lang="en-US" dirty="0" smtClean="0"/>
              <a:t>/a			friendly</a:t>
            </a:r>
          </a:p>
          <a:p>
            <a:r>
              <a:rPr lang="en-US" dirty="0" smtClean="0"/>
              <a:t>Soy… (</a:t>
            </a:r>
            <a:r>
              <a:rPr lang="en-US" dirty="0" err="1" smtClean="0"/>
              <a:t>adjectivo</a:t>
            </a:r>
            <a:r>
              <a:rPr lang="en-US" dirty="0" smtClean="0"/>
              <a:t>)		I’m… (adjective)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castaño</a:t>
            </a:r>
            <a:r>
              <a:rPr lang="en-US" dirty="0" smtClean="0"/>
              <a:t> y </a:t>
            </a:r>
            <a:r>
              <a:rPr lang="en-US" dirty="0" err="1" smtClean="0"/>
              <a:t>ojos</a:t>
            </a:r>
            <a:r>
              <a:rPr lang="en-US" dirty="0" smtClean="0"/>
              <a:t> color café.</a:t>
            </a:r>
          </a:p>
          <a:p>
            <a:r>
              <a:rPr lang="en-US" dirty="0" smtClean="0"/>
              <a:t>                                                         I have brown hair and brown eyes.</a:t>
            </a:r>
          </a:p>
          <a:p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						every day</a:t>
            </a:r>
          </a:p>
          <a:p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 err="1" smtClean="0"/>
              <a:t>televisión</a:t>
            </a:r>
            <a:r>
              <a:rPr lang="en-US" dirty="0" smtClean="0"/>
              <a:t>, (</a:t>
            </a:r>
            <a:r>
              <a:rPr lang="en-US" dirty="0" err="1" smtClean="0"/>
              <a:t>traen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)	They watch television, (bring                           										movies)…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Expresing</a:t>
            </a:r>
            <a:r>
              <a:rPr lang="en-US" dirty="0" smtClean="0"/>
              <a:t> likes and dislikes: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 me </a:t>
            </a:r>
            <a:r>
              <a:rPr lang="en-US" dirty="0" err="1" smtClean="0"/>
              <a:t>gusta</a:t>
            </a:r>
            <a:r>
              <a:rPr lang="en-US" dirty="0" smtClean="0"/>
              <a:t>…							I like…</a:t>
            </a:r>
          </a:p>
          <a:p>
            <a:r>
              <a:rPr lang="en-US" dirty="0" smtClean="0"/>
              <a:t>A mi me </a:t>
            </a:r>
            <a:r>
              <a:rPr lang="en-US" dirty="0" err="1" smtClean="0"/>
              <a:t>gustan</a:t>
            </a:r>
            <a:r>
              <a:rPr lang="en-US" dirty="0" smtClean="0"/>
              <a:t>…(more than one)			I like…</a:t>
            </a:r>
          </a:p>
          <a:p>
            <a:r>
              <a:rPr lang="en-US" dirty="0" smtClean="0"/>
              <a:t>A mi no me </a:t>
            </a:r>
            <a:r>
              <a:rPr lang="en-US" dirty="0" err="1" smtClean="0"/>
              <a:t>gusta</a:t>
            </a:r>
            <a:r>
              <a:rPr lang="en-US" dirty="0" smtClean="0"/>
              <a:t>…						I don’t like</a:t>
            </a:r>
          </a:p>
          <a:p>
            <a:r>
              <a:rPr lang="en-US" dirty="0" smtClean="0"/>
              <a:t>A mi no me </a:t>
            </a:r>
            <a:r>
              <a:rPr lang="en-US" dirty="0" err="1" smtClean="0"/>
              <a:t>gustan</a:t>
            </a:r>
            <a:r>
              <a:rPr lang="en-US" dirty="0" smtClean="0"/>
              <a:t>…(more than one)		I don’t like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encanta</a:t>
            </a:r>
            <a:r>
              <a:rPr lang="en-US" dirty="0" smtClean="0"/>
              <a:t>…								He/she loves…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encantan</a:t>
            </a:r>
            <a:r>
              <a:rPr lang="en-US" dirty="0" smtClean="0"/>
              <a:t>…(more than one)			He/she loves..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mucho…							He/she likes…very much.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gustan</a:t>
            </a:r>
            <a:r>
              <a:rPr lang="en-US" dirty="0" smtClean="0"/>
              <a:t> mucho…(more than one)		He/she likes…very much.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mucho…							He/she likes…very much.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>.		He/she likes to watch television.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usted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>.	You like to watch television.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ellos</a:t>
            </a:r>
            <a:r>
              <a:rPr lang="en-US" dirty="0" smtClean="0"/>
              <a:t> les </a:t>
            </a:r>
            <a:r>
              <a:rPr lang="en-US" dirty="0" err="1" smtClean="0"/>
              <a:t>gusta</a:t>
            </a:r>
            <a:r>
              <a:rPr lang="en-US" dirty="0" smtClean="0"/>
              <a:t>	…				They like…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ellos</a:t>
            </a:r>
            <a:r>
              <a:rPr lang="en-US" dirty="0" smtClean="0"/>
              <a:t> les </a:t>
            </a:r>
            <a:r>
              <a:rPr lang="en-US" dirty="0" err="1" smtClean="0"/>
              <a:t>gustan</a:t>
            </a:r>
            <a:r>
              <a:rPr lang="en-US" dirty="0" smtClean="0"/>
              <a:t>…(more than one)		They like…</a:t>
            </a:r>
          </a:p>
          <a:p>
            <a:r>
              <a:rPr lang="en-US" dirty="0" err="1" smtClean="0"/>
              <a:t>Prefiere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el </a:t>
            </a:r>
            <a:r>
              <a:rPr lang="en-US" dirty="0" err="1" smtClean="0"/>
              <a:t>rato</a:t>
            </a:r>
            <a:r>
              <a:rPr lang="en-US" dirty="0" smtClean="0"/>
              <a:t> solo/a.	He/she prefers to spend time alone.</a:t>
            </a:r>
          </a:p>
          <a:p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prefiere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el </a:t>
            </a:r>
            <a:r>
              <a:rPr lang="en-US" dirty="0" err="1" smtClean="0"/>
              <a:t>rato</a:t>
            </a:r>
            <a:r>
              <a:rPr lang="en-US" dirty="0" smtClean="0"/>
              <a:t> solo/a.    You prefer to spend time alone.</a:t>
            </a:r>
          </a:p>
          <a:p>
            <a:r>
              <a:rPr lang="en-US" dirty="0" err="1" smtClean="0"/>
              <a:t>Prefiero</a:t>
            </a:r>
            <a:r>
              <a:rPr lang="en-US" dirty="0" smtClean="0"/>
              <a:t>…						</a:t>
            </a:r>
            <a:r>
              <a:rPr lang="en-US" dirty="0"/>
              <a:t>I</a:t>
            </a:r>
            <a:r>
              <a:rPr lang="en-US" dirty="0" smtClean="0"/>
              <a:t> prefer…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			What do you like to do?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…o…			Do you like…or…more?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1309</TotalTime>
  <Words>298</Words>
  <Application>Microsoft Office PowerPoint</Application>
  <PresentationFormat>Widescreen</PresentationFormat>
  <Paragraphs>135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</vt:lpstr>
      <vt:lpstr>Capitulo 1: Familiares y amigos</vt:lpstr>
      <vt:lpstr>The verb ser: to be</vt:lpstr>
      <vt:lpstr>Conjugation of the verb ser: to be </vt:lpstr>
      <vt:lpstr>Describing people, routines, &amp; activities</vt:lpstr>
      <vt:lpstr> </vt:lpstr>
      <vt:lpstr>PowerPoint Presentation</vt:lpstr>
      <vt:lpstr>PowerPoint Presentation</vt:lpstr>
      <vt:lpstr>Expresing likes and dislikes:</vt:lpstr>
      <vt:lpstr>PowerPoint Presentation</vt:lpstr>
      <vt:lpstr>PowerPoint Presentation</vt:lpstr>
      <vt:lpstr>PowerPoint Presentation</vt:lpstr>
      <vt:lpstr>Talking about plans and places:</vt:lpstr>
      <vt:lpstr>PowerPoint Presentation</vt:lpstr>
      <vt:lpstr>Present-tense of regular verbs</vt:lpstr>
      <vt:lpstr>Conjugation of –ar, -er, and –ir verbs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hcisd</dc:creator>
  <cp:lastModifiedBy>ALVARO PERALES</cp:lastModifiedBy>
  <cp:revision>56</cp:revision>
  <dcterms:created xsi:type="dcterms:W3CDTF">2014-08-27T14:01:02Z</dcterms:created>
  <dcterms:modified xsi:type="dcterms:W3CDTF">2014-09-08T19:11:22Z</dcterms:modified>
</cp:coreProperties>
</file>