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53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-70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4E9ED-E283-46D7-BB7B-8547DA24F6E6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C4629-C568-4653-A5DF-36F6A92A0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654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C4629-C568-4653-A5DF-36F6A92A07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33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Capitulo</a:t>
            </a:r>
            <a:r>
              <a:rPr lang="en-US" dirty="0" smtClean="0"/>
              <a:t> I: </a:t>
            </a:r>
            <a:r>
              <a:rPr lang="en-US" dirty="0" err="1" smtClean="0"/>
              <a:t>Vocabulario</a:t>
            </a:r>
            <a:r>
              <a:rPr lang="en-US" dirty="0" smtClean="0"/>
              <a:t> I: </a:t>
            </a:r>
            <a:r>
              <a:rPr lang="en-US" smtClean="0"/>
              <a:t>Empecemos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Asking someone’s name and saying yours:</a:t>
            </a:r>
          </a:p>
          <a:p>
            <a:r>
              <a:rPr lang="en-US" dirty="0" smtClean="0"/>
              <a:t>Como se llama el/</a:t>
            </a:r>
            <a:r>
              <a:rPr lang="en-US" dirty="0" err="1" smtClean="0"/>
              <a:t>ella</a:t>
            </a:r>
            <a:r>
              <a:rPr lang="en-US" dirty="0" smtClean="0"/>
              <a:t>?				What’s his/her name?</a:t>
            </a:r>
          </a:p>
          <a:p>
            <a:r>
              <a:rPr lang="en-US" dirty="0" smtClean="0"/>
              <a:t>Como se llama </a:t>
            </a:r>
            <a:r>
              <a:rPr lang="en-US" dirty="0" err="1" smtClean="0"/>
              <a:t>usted</a:t>
            </a:r>
            <a:r>
              <a:rPr lang="en-US" dirty="0" smtClean="0"/>
              <a:t>? (formal)	What is your name?</a:t>
            </a:r>
          </a:p>
          <a:p>
            <a:r>
              <a:rPr lang="en-US" dirty="0" smtClean="0"/>
              <a:t>Como </a:t>
            </a:r>
            <a:r>
              <a:rPr lang="en-US" dirty="0" err="1" smtClean="0"/>
              <a:t>te</a:t>
            </a:r>
            <a:r>
              <a:rPr lang="en-US" dirty="0" smtClean="0"/>
              <a:t> llamas? (informal)		What is your name? (friends)</a:t>
            </a:r>
          </a:p>
          <a:p>
            <a:r>
              <a:rPr lang="en-US" dirty="0" smtClean="0"/>
              <a:t>El/Ella </a:t>
            </a:r>
            <a:r>
              <a:rPr lang="en-US" dirty="0" err="1" smtClean="0"/>
              <a:t>es</a:t>
            </a:r>
            <a:r>
              <a:rPr lang="en-US" dirty="0" smtClean="0"/>
              <a:t>…			He/she is…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llamo</a:t>
            </a:r>
            <a:r>
              <a:rPr lang="en-US" dirty="0" smtClean="0"/>
              <a:t>…			My name is…</a:t>
            </a:r>
          </a:p>
          <a:p>
            <a:r>
              <a:rPr lang="en-US" dirty="0" err="1" smtClean="0"/>
              <a:t>Quien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…			Who is…</a:t>
            </a:r>
          </a:p>
          <a:p>
            <a:r>
              <a:rPr lang="en-US" dirty="0" smtClean="0"/>
              <a:t>Soy…				I am…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4430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Asking and saying how you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Adios.					goodbye</a:t>
            </a:r>
          </a:p>
          <a:p>
            <a:r>
              <a:rPr lang="en-US" dirty="0" err="1" smtClean="0"/>
              <a:t>Buenas</a:t>
            </a:r>
            <a:r>
              <a:rPr lang="en-US" dirty="0" smtClean="0"/>
              <a:t> </a:t>
            </a:r>
            <a:r>
              <a:rPr lang="en-US" dirty="0" err="1" smtClean="0"/>
              <a:t>noches</a:t>
            </a:r>
            <a:r>
              <a:rPr lang="en-US" dirty="0" smtClean="0"/>
              <a:t>.			good evening/good night</a:t>
            </a:r>
          </a:p>
          <a:p>
            <a:r>
              <a:rPr lang="en-US" dirty="0" err="1" smtClean="0"/>
              <a:t>Buenas</a:t>
            </a:r>
            <a:r>
              <a:rPr lang="en-US" dirty="0" smtClean="0"/>
              <a:t> </a:t>
            </a:r>
            <a:r>
              <a:rPr lang="en-US" dirty="0" err="1" smtClean="0"/>
              <a:t>tardes</a:t>
            </a:r>
            <a:r>
              <a:rPr lang="en-US" dirty="0" smtClean="0"/>
              <a:t>.			good afternoon</a:t>
            </a:r>
          </a:p>
          <a:p>
            <a:r>
              <a:rPr lang="en-US" dirty="0" smtClean="0"/>
              <a:t>Buenos </a:t>
            </a:r>
            <a:r>
              <a:rPr lang="en-US" dirty="0" err="1" smtClean="0"/>
              <a:t>dias</a:t>
            </a:r>
            <a:r>
              <a:rPr lang="en-US" dirty="0" smtClean="0"/>
              <a:t>.			good morning</a:t>
            </a:r>
          </a:p>
          <a:p>
            <a:r>
              <a:rPr lang="en-US" dirty="0" smtClean="0"/>
              <a:t>Como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usted</a:t>
            </a:r>
            <a:r>
              <a:rPr lang="en-US" dirty="0" smtClean="0"/>
              <a:t>?(MR. MRS.) 		How are you?</a:t>
            </a:r>
          </a:p>
          <a:p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gracias.			I’m fine thank you.</a:t>
            </a:r>
          </a:p>
          <a:p>
            <a:r>
              <a:rPr lang="en-US" dirty="0" err="1" smtClean="0"/>
              <a:t>Estoy</a:t>
            </a:r>
            <a:r>
              <a:rPr lang="en-US" dirty="0" smtClean="0"/>
              <a:t> regular/ mal.			I’m all right/not so good.</a:t>
            </a:r>
          </a:p>
          <a:p>
            <a:r>
              <a:rPr lang="en-US" dirty="0" smtClean="0"/>
              <a:t>Hasta </a:t>
            </a:r>
            <a:r>
              <a:rPr lang="en-US" dirty="0" err="1" smtClean="0"/>
              <a:t>luego</a:t>
            </a:r>
            <a:r>
              <a:rPr lang="en-US" dirty="0" smtClean="0"/>
              <a:t>.			See you later.</a:t>
            </a:r>
          </a:p>
          <a:p>
            <a:r>
              <a:rPr lang="en-US" dirty="0" smtClean="0"/>
              <a:t>Hasta </a:t>
            </a:r>
            <a:r>
              <a:rPr lang="en-US" dirty="0" err="1" smtClean="0"/>
              <a:t>manana</a:t>
            </a:r>
            <a:r>
              <a:rPr lang="en-US" dirty="0" smtClean="0"/>
              <a:t>.			See you tomorrow.</a:t>
            </a:r>
          </a:p>
          <a:p>
            <a:r>
              <a:rPr lang="en-US" dirty="0" smtClean="0"/>
              <a:t>Hasta pronto.			See you soon.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26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Hola</a:t>
            </a:r>
            <a:r>
              <a:rPr lang="en-US" dirty="0" smtClean="0"/>
              <a:t>, Como </a:t>
            </a:r>
            <a:r>
              <a:rPr lang="en-US" dirty="0" err="1" smtClean="0"/>
              <a:t>estas</a:t>
            </a:r>
            <a:r>
              <a:rPr lang="en-US" dirty="0" smtClean="0"/>
              <a:t>? (friend)		Hi, how are you?</a:t>
            </a:r>
          </a:p>
          <a:p>
            <a:r>
              <a:rPr lang="en-US" dirty="0" smtClean="0"/>
              <a:t>Mas o </a:t>
            </a:r>
            <a:r>
              <a:rPr lang="en-US" dirty="0" err="1" smtClean="0"/>
              <a:t>menos</a:t>
            </a:r>
            <a:r>
              <a:rPr lang="en-US" dirty="0" smtClean="0"/>
              <a:t>.					So-so</a:t>
            </a:r>
          </a:p>
          <a:p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vemos</a:t>
            </a:r>
            <a:r>
              <a:rPr lang="en-US" dirty="0" smtClean="0"/>
              <a:t>.	</a:t>
            </a:r>
            <a:r>
              <a:rPr lang="en-US" dirty="0"/>
              <a:t>	</a:t>
            </a:r>
            <a:r>
              <a:rPr lang="en-US" dirty="0" smtClean="0"/>
              <a:t>				See you.</a:t>
            </a:r>
          </a:p>
          <a:p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tal</a:t>
            </a:r>
            <a:r>
              <a:rPr lang="en-US" dirty="0" smtClean="0"/>
              <a:t>?						How are you?</a:t>
            </a:r>
          </a:p>
          <a:p>
            <a:r>
              <a:rPr lang="en-US" dirty="0" smtClean="0"/>
              <a:t>Senor							sir, Mr.</a:t>
            </a:r>
          </a:p>
          <a:p>
            <a:r>
              <a:rPr lang="en-US" dirty="0" smtClean="0"/>
              <a:t>Senora							ma’am, Mrs.</a:t>
            </a:r>
          </a:p>
          <a:p>
            <a:r>
              <a:rPr lang="en-US" dirty="0" smtClean="0"/>
              <a:t>Senorita							Miss	</a:t>
            </a:r>
          </a:p>
          <a:p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irme</a:t>
            </a:r>
            <a:r>
              <a:rPr lang="en-US" dirty="0" smtClean="0"/>
              <a:t>.				I have to go.			</a:t>
            </a:r>
          </a:p>
        </p:txBody>
      </p:sp>
    </p:spTree>
    <p:extLst>
      <p:ext uri="{BB962C8B-B14F-4D97-AF65-F5344CB8AC3E}">
        <p14:creationId xmlns:p14="http://schemas.microsoft.com/office/powerpoint/2010/main" val="221522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Encantado</a:t>
            </a:r>
            <a:r>
              <a:rPr lang="en-US" dirty="0" smtClean="0"/>
              <a:t>/a.				delighted</a:t>
            </a:r>
          </a:p>
          <a:p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Rosa/la senora		This is Rosa/Mrs. …</a:t>
            </a:r>
          </a:p>
          <a:p>
            <a:r>
              <a:rPr lang="en-US" dirty="0" smtClean="0"/>
              <a:t>Este </a:t>
            </a:r>
            <a:r>
              <a:rPr lang="en-US" dirty="0" err="1" smtClean="0"/>
              <a:t>es</a:t>
            </a:r>
            <a:r>
              <a:rPr lang="en-US" dirty="0" smtClean="0"/>
              <a:t> Juan/el senor		This is Juan/Mr. …</a:t>
            </a:r>
          </a:p>
          <a:p>
            <a:r>
              <a:rPr lang="en-US" dirty="0" err="1" smtClean="0"/>
              <a:t>Estudiante</a:t>
            </a:r>
            <a:r>
              <a:rPr lang="en-US" dirty="0" smtClean="0"/>
              <a:t>				male/female student</a:t>
            </a:r>
          </a:p>
          <a:p>
            <a:r>
              <a:rPr lang="en-US" dirty="0" err="1" smtClean="0"/>
              <a:t>Igualmente</a:t>
            </a:r>
            <a:r>
              <a:rPr lang="en-US" dirty="0" smtClean="0"/>
              <a:t>				likewise</a:t>
            </a:r>
          </a:p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amiga</a:t>
            </a:r>
            <a:r>
              <a:rPr lang="en-US" dirty="0" smtClean="0"/>
              <a:t>			my best friend (female)</a:t>
            </a:r>
          </a:p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mejor</a:t>
            </a:r>
            <a:r>
              <a:rPr lang="en-US" dirty="0" smtClean="0"/>
              <a:t> amigo		my best friend (male)</a:t>
            </a:r>
          </a:p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profesora</a:t>
            </a:r>
            <a:r>
              <a:rPr lang="en-US" dirty="0" smtClean="0"/>
              <a:t>			my teacher (female)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98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profesor</a:t>
            </a:r>
            <a:r>
              <a:rPr lang="en-US" dirty="0" smtClean="0"/>
              <a:t>					My teacher (male)</a:t>
            </a:r>
          </a:p>
          <a:p>
            <a:r>
              <a:rPr lang="en-US" dirty="0" smtClean="0"/>
              <a:t>…de </a:t>
            </a:r>
            <a:r>
              <a:rPr lang="en-US" dirty="0" err="1" smtClean="0"/>
              <a:t>ciencias</a:t>
            </a:r>
            <a:r>
              <a:rPr lang="en-US" dirty="0" smtClean="0"/>
              <a:t>				…science</a:t>
            </a:r>
          </a:p>
          <a:p>
            <a:r>
              <a:rPr lang="en-US" dirty="0" smtClean="0"/>
              <a:t>…de </a:t>
            </a:r>
            <a:r>
              <a:rPr lang="en-US" dirty="0" err="1" smtClean="0"/>
              <a:t>espanol</a:t>
            </a:r>
            <a:r>
              <a:rPr lang="en-US" dirty="0" smtClean="0"/>
              <a:t>				…Spanish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muchacha</a:t>
            </a:r>
            <a:r>
              <a:rPr lang="en-US" dirty="0" smtClean="0"/>
              <a:t>				the girl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muchacho</a:t>
            </a:r>
            <a:r>
              <a:rPr lang="en-US" dirty="0" smtClean="0"/>
              <a:t>				the boy</a:t>
            </a:r>
          </a:p>
          <a:p>
            <a:r>
              <a:rPr lang="en-US" dirty="0" smtClean="0"/>
              <a:t>Mucho gusto				pleased/nice to meet you</a:t>
            </a:r>
          </a:p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companera</a:t>
            </a:r>
            <a:r>
              <a:rPr lang="en-US" dirty="0" smtClean="0"/>
              <a:t> de </a:t>
            </a:r>
            <a:r>
              <a:rPr lang="en-US" dirty="0" err="1" smtClean="0"/>
              <a:t>clase</a:t>
            </a:r>
            <a:r>
              <a:rPr lang="en-US" dirty="0" smtClean="0"/>
              <a:t>		a (female) classmate</a:t>
            </a:r>
          </a:p>
          <a:p>
            <a:r>
              <a:rPr lang="en-US" dirty="0" smtClean="0"/>
              <a:t>Un </a:t>
            </a:r>
            <a:r>
              <a:rPr lang="en-US" dirty="0" err="1" smtClean="0"/>
              <a:t>companero</a:t>
            </a:r>
            <a:r>
              <a:rPr lang="en-US" dirty="0" smtClean="0"/>
              <a:t> de </a:t>
            </a:r>
            <a:r>
              <a:rPr lang="en-US" dirty="0" err="1" smtClean="0"/>
              <a:t>clase</a:t>
            </a:r>
            <a:r>
              <a:rPr lang="en-US" dirty="0" smtClean="0"/>
              <a:t>		a (male) classmate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12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Saying where you and others are 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smtClean="0"/>
              <a:t>De 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eres</a:t>
            </a:r>
            <a:r>
              <a:rPr lang="en-US" dirty="0" smtClean="0"/>
              <a:t>? (friends)		Where are you from?</a:t>
            </a:r>
          </a:p>
          <a:p>
            <a:r>
              <a:rPr lang="en-US" dirty="0" smtClean="0"/>
              <a:t>¿De 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usted</a:t>
            </a:r>
            <a:r>
              <a:rPr lang="en-US" dirty="0" smtClean="0"/>
              <a:t>? (Mr./Mrs.)		Where are you from?</a:t>
            </a:r>
          </a:p>
          <a:p>
            <a:r>
              <a:rPr lang="en-US" dirty="0" smtClean="0"/>
              <a:t>¿D</a:t>
            </a:r>
            <a:r>
              <a:rPr lang="en-US" dirty="0" smtClean="0"/>
              <a:t>e </a:t>
            </a:r>
            <a:r>
              <a:rPr lang="en-US" dirty="0" err="1" smtClean="0"/>
              <a:t>donde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…?				Where is … from?</a:t>
            </a:r>
          </a:p>
          <a:p>
            <a:r>
              <a:rPr lang="en-US" dirty="0" smtClean="0"/>
              <a:t>El/</a:t>
            </a:r>
            <a:r>
              <a:rPr lang="en-US" dirty="0" err="1" smtClean="0"/>
              <a:t>ella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de… 					He/she is from…</a:t>
            </a:r>
          </a:p>
          <a:p>
            <a:r>
              <a:rPr lang="en-US" dirty="0" err="1" smtClean="0"/>
              <a:t>Ser</a:t>
            </a:r>
            <a:r>
              <a:rPr lang="en-US" dirty="0" smtClean="0"/>
              <a:t>								to be</a:t>
            </a:r>
          </a:p>
          <a:p>
            <a:r>
              <a:rPr lang="en-US" dirty="0" smtClean="0"/>
              <a:t>Soy	de…						I’m from…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16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727</TotalTime>
  <Words>57</Words>
  <Application>Microsoft Office PowerPoint</Application>
  <PresentationFormat>Custom</PresentationFormat>
  <Paragraphs>53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Ion</vt:lpstr>
      <vt:lpstr>Capitulo I: Vocabulario I: Empecemos</vt:lpstr>
      <vt:lpstr>Asking and saying how you are</vt:lpstr>
      <vt:lpstr>PowerPoint Presentation</vt:lpstr>
      <vt:lpstr>Introducing others</vt:lpstr>
      <vt:lpstr>PowerPoint Presentation</vt:lpstr>
      <vt:lpstr>Saying where you and others are from</vt:lpstr>
    </vt:vector>
  </TitlesOfParts>
  <Company>Harlingen CISD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Capitulo I: Vocabulario I: Emecemos</dc:title>
  <dc:creator>hcisd</dc:creator>
  <cp:lastModifiedBy>Windows User</cp:lastModifiedBy>
  <cp:revision>41</cp:revision>
  <dcterms:created xsi:type="dcterms:W3CDTF">2014-08-26T15:14:48Z</dcterms:created>
  <dcterms:modified xsi:type="dcterms:W3CDTF">2014-09-03T02:43:00Z</dcterms:modified>
</cp:coreProperties>
</file>