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notesMasterIdLst>
    <p:notesMasterId r:id="rId9"/>
  </p:notesMasterIdLst>
  <p:sldIdLst>
    <p:sldId id="258" r:id="rId2"/>
    <p:sldId id="256" r:id="rId3"/>
    <p:sldId id="262" r:id="rId4"/>
    <p:sldId id="257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8A9A91-C97E-4827-95CC-88096F223E72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5D8B7E-FE75-4E2D-B20E-2A05239D0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10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325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381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0102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326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5562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4769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5625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274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827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504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364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801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85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067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418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706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376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Capítulo</a:t>
            </a:r>
            <a:r>
              <a:rPr lang="en-US" dirty="0" smtClean="0"/>
              <a:t> 2: A </a:t>
            </a:r>
            <a:r>
              <a:rPr lang="en-US" dirty="0" err="1" smtClean="0"/>
              <a:t>conocernos</a:t>
            </a:r>
            <a:r>
              <a:rPr lang="en-US" dirty="0" smtClean="0"/>
              <a:t>: to know each 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Objectives:</a:t>
            </a:r>
            <a:endParaRPr lang="en-US" dirty="0" smtClean="0"/>
          </a:p>
          <a:p>
            <a:r>
              <a:rPr lang="en-US" dirty="0" smtClean="0"/>
              <a:t>TLW:</a:t>
            </a:r>
          </a:p>
          <a:p>
            <a:r>
              <a:rPr lang="en-US" dirty="0" smtClean="0"/>
              <a:t>Describe people</a:t>
            </a:r>
          </a:p>
          <a:p>
            <a:r>
              <a:rPr lang="en-US" dirty="0" smtClean="0"/>
              <a:t>Use the correct form of the verb “</a:t>
            </a:r>
            <a:r>
              <a:rPr lang="en-US" dirty="0" err="1" smtClean="0"/>
              <a:t>ser</a:t>
            </a:r>
            <a:r>
              <a:rPr lang="en-US" dirty="0" smtClean="0"/>
              <a:t>” with pronouns and adjectives</a:t>
            </a:r>
          </a:p>
          <a:p>
            <a:r>
              <a:rPr lang="en-US" dirty="0" smtClean="0"/>
              <a:t>Learn how to use gender and adjective agreement</a:t>
            </a:r>
          </a:p>
          <a:p>
            <a:r>
              <a:rPr lang="en-US" dirty="0" smtClean="0"/>
              <a:t>Form questions</a:t>
            </a:r>
          </a:p>
          <a:p>
            <a:r>
              <a:rPr lang="en-US" dirty="0" smtClean="0"/>
              <a:t>TEKS:</a:t>
            </a:r>
          </a:p>
        </p:txBody>
      </p:sp>
    </p:spTree>
    <p:extLst>
      <p:ext uri="{BB962C8B-B14F-4D97-AF65-F5344CB8AC3E}">
        <p14:creationId xmlns:p14="http://schemas.microsoft.com/office/powerpoint/2010/main" val="405337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people: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Aburrido</a:t>
            </a:r>
            <a:r>
              <a:rPr lang="en-US" dirty="0" smtClean="0"/>
              <a:t>/a</a:t>
            </a:r>
          </a:p>
          <a:p>
            <a:r>
              <a:rPr lang="en-US" dirty="0" err="1" smtClean="0"/>
              <a:t>Activo</a:t>
            </a:r>
            <a:r>
              <a:rPr lang="en-US" dirty="0" smtClean="0"/>
              <a:t>/a</a:t>
            </a:r>
          </a:p>
          <a:p>
            <a:r>
              <a:rPr lang="en-US" dirty="0" smtClean="0"/>
              <a:t>Alto/a</a:t>
            </a:r>
          </a:p>
          <a:p>
            <a:r>
              <a:rPr lang="en-US" dirty="0" err="1" smtClean="0"/>
              <a:t>Antipático</a:t>
            </a:r>
            <a:endParaRPr lang="en-US" dirty="0" smtClean="0"/>
          </a:p>
          <a:p>
            <a:r>
              <a:rPr lang="en-US" dirty="0" err="1" smtClean="0"/>
              <a:t>Atlético</a:t>
            </a:r>
            <a:endParaRPr lang="en-US" dirty="0" smtClean="0"/>
          </a:p>
          <a:p>
            <a:r>
              <a:rPr lang="en-US" dirty="0" err="1" smtClean="0"/>
              <a:t>Bajo</a:t>
            </a:r>
            <a:r>
              <a:rPr lang="en-US" dirty="0" smtClean="0"/>
              <a:t>/a</a:t>
            </a:r>
          </a:p>
          <a:p>
            <a:r>
              <a:rPr lang="en-US" dirty="0" err="1" smtClean="0"/>
              <a:t>Bastante</a:t>
            </a:r>
            <a:endParaRPr lang="en-US" dirty="0" smtClean="0"/>
          </a:p>
          <a:p>
            <a:r>
              <a:rPr lang="en-US" dirty="0" smtClean="0"/>
              <a:t>Bonito/a</a:t>
            </a:r>
          </a:p>
          <a:p>
            <a:r>
              <a:rPr lang="en-US" dirty="0" err="1" smtClean="0"/>
              <a:t>Cómico</a:t>
            </a:r>
            <a:r>
              <a:rPr lang="en-US" dirty="0" smtClean="0"/>
              <a:t>/a</a:t>
            </a:r>
          </a:p>
          <a:p>
            <a:r>
              <a:rPr lang="en-US" dirty="0" err="1" smtClean="0"/>
              <a:t>Artístico</a:t>
            </a:r>
            <a:r>
              <a:rPr lang="en-US" dirty="0" smtClean="0"/>
              <a:t>/a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Boring</a:t>
            </a:r>
          </a:p>
          <a:p>
            <a:r>
              <a:rPr lang="en-US" dirty="0" smtClean="0"/>
              <a:t>Active</a:t>
            </a:r>
          </a:p>
          <a:p>
            <a:r>
              <a:rPr lang="en-US" dirty="0" smtClean="0"/>
              <a:t>Tall</a:t>
            </a:r>
          </a:p>
          <a:p>
            <a:r>
              <a:rPr lang="en-US" dirty="0" smtClean="0"/>
              <a:t>Unfriendly</a:t>
            </a:r>
          </a:p>
          <a:p>
            <a:r>
              <a:rPr lang="en-US" dirty="0" smtClean="0"/>
              <a:t>athletic</a:t>
            </a:r>
          </a:p>
          <a:p>
            <a:r>
              <a:rPr lang="en-US" dirty="0" smtClean="0"/>
              <a:t>Short</a:t>
            </a:r>
          </a:p>
          <a:p>
            <a:r>
              <a:rPr lang="en-US" dirty="0" smtClean="0"/>
              <a:t>Quiet, pretty</a:t>
            </a:r>
          </a:p>
          <a:p>
            <a:r>
              <a:rPr lang="en-US" dirty="0" smtClean="0"/>
              <a:t>Pretty</a:t>
            </a:r>
          </a:p>
          <a:p>
            <a:r>
              <a:rPr lang="en-US" dirty="0" smtClean="0"/>
              <a:t>Funny</a:t>
            </a:r>
          </a:p>
          <a:p>
            <a:r>
              <a:rPr lang="en-US" dirty="0" smtClean="0"/>
              <a:t>artistic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449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Paciente</a:t>
            </a:r>
            <a:endParaRPr lang="en-US" dirty="0" smtClean="0"/>
          </a:p>
          <a:p>
            <a:r>
              <a:rPr lang="en-US" dirty="0" err="1" smtClean="0"/>
              <a:t>impaciente</a:t>
            </a:r>
            <a:endParaRPr lang="en-US" dirty="0" smtClean="0"/>
          </a:p>
          <a:p>
            <a:r>
              <a:rPr lang="en-US" dirty="0" err="1" smtClean="0"/>
              <a:t>Atrevido</a:t>
            </a:r>
            <a:r>
              <a:rPr lang="en-US" dirty="0" smtClean="0"/>
              <a:t>/a</a:t>
            </a:r>
          </a:p>
          <a:p>
            <a:r>
              <a:rPr lang="en-US" dirty="0" smtClean="0"/>
              <a:t>Bueno/a</a:t>
            </a:r>
          </a:p>
          <a:p>
            <a:r>
              <a:rPr lang="en-US" dirty="0" smtClean="0"/>
              <a:t>Sociable</a:t>
            </a:r>
          </a:p>
          <a:p>
            <a:r>
              <a:rPr lang="en-US" dirty="0" err="1" smtClean="0"/>
              <a:t>Estudioso</a:t>
            </a:r>
            <a:r>
              <a:rPr lang="en-US" dirty="0" smtClean="0"/>
              <a:t>/a</a:t>
            </a:r>
          </a:p>
          <a:p>
            <a:r>
              <a:rPr lang="en-US" dirty="0" err="1" smtClean="0"/>
              <a:t>Reservado</a:t>
            </a:r>
            <a:r>
              <a:rPr lang="en-US" dirty="0" smtClean="0"/>
              <a:t>/a</a:t>
            </a:r>
          </a:p>
          <a:p>
            <a:r>
              <a:rPr lang="en-US" dirty="0" err="1" smtClean="0"/>
              <a:t>Ordenado</a:t>
            </a:r>
            <a:r>
              <a:rPr lang="en-US" dirty="0" smtClean="0"/>
              <a:t>/a</a:t>
            </a:r>
          </a:p>
          <a:p>
            <a:r>
              <a:rPr lang="en-US" dirty="0" err="1" smtClean="0"/>
              <a:t>Desordenado</a:t>
            </a:r>
            <a:r>
              <a:rPr lang="en-US" dirty="0" smtClean="0"/>
              <a:t>/a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Patient</a:t>
            </a:r>
          </a:p>
          <a:p>
            <a:r>
              <a:rPr lang="en-US" dirty="0" smtClean="0"/>
              <a:t>Impatient</a:t>
            </a:r>
            <a:endParaRPr lang="en-US" dirty="0" smtClean="0"/>
          </a:p>
          <a:p>
            <a:r>
              <a:rPr lang="en-US" dirty="0" smtClean="0"/>
              <a:t>Daring</a:t>
            </a:r>
          </a:p>
          <a:p>
            <a:r>
              <a:rPr lang="en-US" dirty="0" smtClean="0"/>
              <a:t>Good</a:t>
            </a:r>
          </a:p>
          <a:p>
            <a:r>
              <a:rPr lang="en-US" dirty="0" smtClean="0"/>
              <a:t>Sociable</a:t>
            </a:r>
          </a:p>
          <a:p>
            <a:r>
              <a:rPr lang="en-US" dirty="0" smtClean="0"/>
              <a:t>Studious</a:t>
            </a:r>
          </a:p>
          <a:p>
            <a:r>
              <a:rPr lang="en-US" dirty="0" err="1" smtClean="0"/>
              <a:t>Resrved</a:t>
            </a:r>
            <a:endParaRPr lang="en-US" dirty="0" smtClean="0"/>
          </a:p>
          <a:p>
            <a:r>
              <a:rPr lang="en-US" dirty="0" smtClean="0"/>
              <a:t>Neat</a:t>
            </a:r>
          </a:p>
          <a:p>
            <a:r>
              <a:rPr lang="en-US" dirty="0" smtClean="0"/>
              <a:t>messy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91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eres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…?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Eres</a:t>
            </a:r>
            <a:r>
              <a:rPr lang="en-US" dirty="0" smtClean="0"/>
              <a:t>…?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Extrovertido</a:t>
            </a:r>
            <a:r>
              <a:rPr lang="en-US" dirty="0" smtClean="0"/>
              <a:t>/a</a:t>
            </a:r>
          </a:p>
          <a:p>
            <a:r>
              <a:rPr lang="en-US" dirty="0" err="1" smtClean="0"/>
              <a:t>Gracioso</a:t>
            </a:r>
            <a:r>
              <a:rPr lang="en-US" dirty="0" smtClean="0"/>
              <a:t>/a</a:t>
            </a:r>
          </a:p>
          <a:p>
            <a:r>
              <a:rPr lang="en-US" dirty="0" err="1" smtClean="0"/>
              <a:t>Guapo</a:t>
            </a:r>
            <a:r>
              <a:rPr lang="en-US" dirty="0" smtClean="0"/>
              <a:t>/a</a:t>
            </a:r>
          </a:p>
          <a:p>
            <a:r>
              <a:rPr lang="en-US" dirty="0" err="1" smtClean="0"/>
              <a:t>Intelectual</a:t>
            </a:r>
            <a:endParaRPr lang="en-US" dirty="0" smtClean="0"/>
          </a:p>
          <a:p>
            <a:r>
              <a:rPr lang="en-US" dirty="0" err="1" smtClean="0"/>
              <a:t>inteligente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What are you like?</a:t>
            </a:r>
          </a:p>
          <a:p>
            <a:r>
              <a:rPr lang="en-US" dirty="0" smtClean="0"/>
              <a:t>What’s _____________ like?</a:t>
            </a:r>
          </a:p>
          <a:p>
            <a:r>
              <a:rPr lang="en-US" dirty="0" smtClean="0"/>
              <a:t>Are you ______________?</a:t>
            </a:r>
          </a:p>
          <a:p>
            <a:r>
              <a:rPr lang="en-US" dirty="0" smtClean="0"/>
              <a:t>He/she/it is _____________?</a:t>
            </a:r>
          </a:p>
          <a:p>
            <a:r>
              <a:rPr lang="en-US" dirty="0" smtClean="0"/>
              <a:t>Outgoing</a:t>
            </a:r>
          </a:p>
          <a:p>
            <a:r>
              <a:rPr lang="en-US" dirty="0" smtClean="0"/>
              <a:t>Witty</a:t>
            </a:r>
          </a:p>
          <a:p>
            <a:r>
              <a:rPr lang="en-US" dirty="0" smtClean="0"/>
              <a:t>Good-looking (Mr. Perales)</a:t>
            </a:r>
          </a:p>
          <a:p>
            <a:r>
              <a:rPr lang="en-US" dirty="0" smtClean="0"/>
              <a:t>Intellectual</a:t>
            </a:r>
          </a:p>
          <a:p>
            <a:r>
              <a:rPr lang="en-US" dirty="0" smtClean="0"/>
              <a:t>Intelligent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6865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Moreno/a</a:t>
            </a:r>
          </a:p>
          <a:p>
            <a:r>
              <a:rPr lang="en-US" dirty="0" err="1" smtClean="0"/>
              <a:t>Muy</a:t>
            </a:r>
            <a:endParaRPr lang="en-US" dirty="0" smtClean="0"/>
          </a:p>
          <a:p>
            <a:r>
              <a:rPr lang="en-US" dirty="0" err="1" smtClean="0"/>
              <a:t>Pelirrojo</a:t>
            </a:r>
            <a:r>
              <a:rPr lang="en-US" dirty="0" smtClean="0"/>
              <a:t>/a</a:t>
            </a:r>
          </a:p>
          <a:p>
            <a:r>
              <a:rPr lang="en-US" dirty="0" err="1" smtClean="0"/>
              <a:t>Perezoso</a:t>
            </a:r>
            <a:r>
              <a:rPr lang="en-US" dirty="0" smtClean="0"/>
              <a:t>/a</a:t>
            </a:r>
          </a:p>
          <a:p>
            <a:r>
              <a:rPr lang="en-US" dirty="0" err="1" smtClean="0"/>
              <a:t>Romántico</a:t>
            </a:r>
            <a:r>
              <a:rPr lang="en-US" dirty="0" smtClean="0"/>
              <a:t>/a</a:t>
            </a:r>
          </a:p>
          <a:p>
            <a:r>
              <a:rPr lang="en-US" dirty="0" smtClean="0"/>
              <a:t>Rubio/a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erio</a:t>
            </a:r>
            <a:r>
              <a:rPr lang="en-US" dirty="0" smtClean="0"/>
              <a:t>/a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Dark-haired/dark-skinned</a:t>
            </a:r>
          </a:p>
          <a:p>
            <a:r>
              <a:rPr lang="en-US" dirty="0" smtClean="0"/>
              <a:t>Very</a:t>
            </a:r>
          </a:p>
          <a:p>
            <a:r>
              <a:rPr lang="en-US" dirty="0" smtClean="0"/>
              <a:t>Red-headed</a:t>
            </a:r>
          </a:p>
          <a:p>
            <a:r>
              <a:rPr lang="en-US" dirty="0" smtClean="0"/>
              <a:t>Lazy</a:t>
            </a:r>
          </a:p>
          <a:p>
            <a:r>
              <a:rPr lang="en-US" dirty="0" smtClean="0"/>
              <a:t>Romantic</a:t>
            </a:r>
          </a:p>
          <a:p>
            <a:r>
              <a:rPr lang="en-US" dirty="0" smtClean="0"/>
              <a:t>Blond</a:t>
            </a:r>
          </a:p>
          <a:p>
            <a:r>
              <a:rPr lang="en-US" dirty="0" smtClean="0"/>
              <a:t>serious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78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Simpático</a:t>
            </a:r>
            <a:r>
              <a:rPr lang="en-US" dirty="0" smtClean="0"/>
              <a:t>/a</a:t>
            </a:r>
          </a:p>
          <a:p>
            <a:r>
              <a:rPr lang="en-US" dirty="0" smtClean="0"/>
              <a:t>Soy ________________.</a:t>
            </a:r>
          </a:p>
          <a:p>
            <a:r>
              <a:rPr lang="en-US" dirty="0" err="1" smtClean="0"/>
              <a:t>También</a:t>
            </a:r>
            <a:endParaRPr lang="en-US" dirty="0" smtClean="0"/>
          </a:p>
          <a:p>
            <a:r>
              <a:rPr lang="en-US" dirty="0" err="1" smtClean="0"/>
              <a:t>Tímido</a:t>
            </a:r>
            <a:r>
              <a:rPr lang="en-US" dirty="0" smtClean="0"/>
              <a:t>/a</a:t>
            </a:r>
          </a:p>
          <a:p>
            <a:r>
              <a:rPr lang="en-US" dirty="0" smtClean="0"/>
              <a:t>Tonto/a</a:t>
            </a:r>
          </a:p>
          <a:p>
            <a:r>
              <a:rPr lang="en-US" dirty="0" err="1" smtClean="0"/>
              <a:t>Trabajador</a:t>
            </a:r>
            <a:r>
              <a:rPr lang="en-US" dirty="0" smtClean="0"/>
              <a:t>/a</a:t>
            </a:r>
          </a:p>
          <a:p>
            <a:r>
              <a:rPr lang="en-US" dirty="0" smtClean="0"/>
              <a:t>Un </a:t>
            </a:r>
            <a:r>
              <a:rPr lang="en-US" dirty="0" err="1" smtClean="0"/>
              <a:t>poco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Friendly</a:t>
            </a:r>
          </a:p>
          <a:p>
            <a:r>
              <a:rPr lang="en-US" dirty="0" smtClean="0"/>
              <a:t>I’m _________________.</a:t>
            </a:r>
          </a:p>
          <a:p>
            <a:r>
              <a:rPr lang="en-US" dirty="0" smtClean="0"/>
              <a:t>also,/too</a:t>
            </a:r>
          </a:p>
          <a:p>
            <a:r>
              <a:rPr lang="en-US" dirty="0" smtClean="0"/>
              <a:t>Shy</a:t>
            </a:r>
          </a:p>
          <a:p>
            <a:r>
              <a:rPr lang="en-US" dirty="0" smtClean="0"/>
              <a:t>Silly/foolish</a:t>
            </a:r>
          </a:p>
          <a:p>
            <a:r>
              <a:rPr lang="en-US" dirty="0" smtClean="0"/>
              <a:t>Hard-working</a:t>
            </a:r>
          </a:p>
          <a:p>
            <a:r>
              <a:rPr lang="en-US" dirty="0" smtClean="0"/>
              <a:t>A little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716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Asking and saying how old someone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Cuándo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cumpleaños</a:t>
            </a:r>
            <a:r>
              <a:rPr lang="en-US" dirty="0" smtClean="0"/>
              <a:t> de ____?</a:t>
            </a:r>
          </a:p>
          <a:p>
            <a:r>
              <a:rPr lang="en-US" dirty="0" smtClean="0"/>
              <a:t>Su </a:t>
            </a:r>
            <a:r>
              <a:rPr lang="en-US" dirty="0" err="1" smtClean="0"/>
              <a:t>cumpleños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____________.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Cuándo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cumpleaños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cumpleños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____________.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Cuántos</a:t>
            </a:r>
            <a:r>
              <a:rPr lang="en-US" dirty="0" smtClean="0"/>
              <a:t> </a:t>
            </a:r>
            <a:r>
              <a:rPr lang="en-US" dirty="0" err="1" smtClean="0"/>
              <a:t>años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___________?</a:t>
            </a:r>
          </a:p>
          <a:p>
            <a:r>
              <a:rPr lang="en-US" dirty="0" err="1" smtClean="0"/>
              <a:t>Él</a:t>
            </a:r>
            <a:r>
              <a:rPr lang="en-US" dirty="0" smtClean="0"/>
              <a:t>/</a:t>
            </a:r>
            <a:r>
              <a:rPr lang="en-US" dirty="0" err="1" smtClean="0"/>
              <a:t>ella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____________ </a:t>
            </a:r>
            <a:r>
              <a:rPr lang="en-US" dirty="0" err="1" smtClean="0"/>
              <a:t>años</a:t>
            </a:r>
            <a:r>
              <a:rPr lang="en-US" dirty="0" smtClean="0"/>
              <a:t>.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Cuántos</a:t>
            </a:r>
            <a:r>
              <a:rPr lang="en-US" dirty="0" smtClean="0"/>
              <a:t> </a:t>
            </a:r>
            <a:r>
              <a:rPr lang="en-US" dirty="0" err="1" smtClean="0"/>
              <a:t>años</a:t>
            </a:r>
            <a:r>
              <a:rPr lang="en-US" dirty="0" smtClean="0"/>
              <a:t> </a:t>
            </a:r>
            <a:r>
              <a:rPr lang="en-US" dirty="0" err="1" smtClean="0"/>
              <a:t>tienes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tengo</a:t>
            </a:r>
            <a:r>
              <a:rPr lang="en-US" dirty="0" smtClean="0"/>
              <a:t> ___________ </a:t>
            </a:r>
            <a:r>
              <a:rPr lang="en-US" dirty="0" err="1" smtClean="0"/>
              <a:t>años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el ___________ de __________?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When is ____________’s birthday?</a:t>
            </a:r>
          </a:p>
          <a:p>
            <a:r>
              <a:rPr lang="en-US" dirty="0" smtClean="0"/>
              <a:t>His/her birthday is on __________?</a:t>
            </a:r>
          </a:p>
          <a:p>
            <a:r>
              <a:rPr lang="en-US" dirty="0" smtClean="0"/>
              <a:t>When is your birthday?</a:t>
            </a:r>
          </a:p>
          <a:p>
            <a:r>
              <a:rPr lang="en-US" dirty="0" smtClean="0"/>
              <a:t>My birthday is on ______________?</a:t>
            </a:r>
          </a:p>
          <a:p>
            <a:r>
              <a:rPr lang="en-US" dirty="0" smtClean="0"/>
              <a:t>How old is ________________?</a:t>
            </a:r>
          </a:p>
          <a:p>
            <a:r>
              <a:rPr lang="en-US" dirty="0" smtClean="0"/>
              <a:t>He/she is _________________?</a:t>
            </a:r>
          </a:p>
          <a:p>
            <a:r>
              <a:rPr lang="en-US" dirty="0" smtClean="0"/>
              <a:t>How old are you?</a:t>
            </a:r>
          </a:p>
          <a:p>
            <a:r>
              <a:rPr lang="en-US" dirty="0" smtClean="0"/>
              <a:t>I’m ________________ years old.</a:t>
            </a:r>
          </a:p>
          <a:p>
            <a:r>
              <a:rPr lang="en-US" dirty="0" smtClean="0"/>
              <a:t>It’s the ____________ of ________.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92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327</TotalTime>
  <Words>260</Words>
  <Application>Microsoft Office PowerPoint</Application>
  <PresentationFormat>Widescreen</PresentationFormat>
  <Paragraphs>112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Facet</vt:lpstr>
      <vt:lpstr>Capítulo 2: A conocernos: to know each other</vt:lpstr>
      <vt:lpstr>Describing people:</vt:lpstr>
      <vt:lpstr>PowerPoint Presentation</vt:lpstr>
      <vt:lpstr>PowerPoint Presentation</vt:lpstr>
      <vt:lpstr>PowerPoint Presentation</vt:lpstr>
      <vt:lpstr>PowerPoint Presentation</vt:lpstr>
      <vt:lpstr>Asking and saying how old someone is</vt:lpstr>
    </vt:vector>
  </TitlesOfParts>
  <Company>Harlingen CISD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Capitulo 2: A conocernos: to know each other</dc:title>
  <dc:creator>ALVARO PERALES</dc:creator>
  <cp:lastModifiedBy>ALVARO PERALES</cp:lastModifiedBy>
  <cp:revision>20</cp:revision>
  <dcterms:created xsi:type="dcterms:W3CDTF">2014-09-09T02:59:13Z</dcterms:created>
  <dcterms:modified xsi:type="dcterms:W3CDTF">2014-09-09T17:04:09Z</dcterms:modified>
</cp:coreProperties>
</file>