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Chap. 2: A </a:t>
            </a:r>
            <a:r>
              <a:rPr lang="en-US" dirty="0" err="1" smtClean="0"/>
              <a:t>Conocernos</a:t>
            </a:r>
            <a:r>
              <a:rPr lang="en-US" dirty="0" smtClean="0"/>
              <a:t>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FORMATION:</a:t>
            </a:r>
          </a:p>
          <a:p>
            <a:r>
              <a:rPr lang="en-US" dirty="0" smtClean="0"/>
              <a:t>1</a:t>
            </a:r>
            <a:r>
              <a:rPr lang="en-US" dirty="0"/>
              <a:t>. To ask questions that may be answered </a:t>
            </a:r>
            <a:r>
              <a:rPr lang="en-US" dirty="0" err="1">
                <a:solidFill>
                  <a:srgbClr val="FF0000"/>
                </a:solidFill>
              </a:rPr>
              <a:t>sí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.</a:t>
            </a:r>
          </a:p>
          <a:p>
            <a:r>
              <a:rPr lang="en-US" dirty="0"/>
              <a:t>¿(</a:t>
            </a:r>
            <a:r>
              <a:rPr lang="en-US" dirty="0" err="1"/>
              <a:t>Tú</a:t>
            </a:r>
            <a:r>
              <a:rPr lang="en-US" dirty="0"/>
              <a:t>)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inteligente</a:t>
            </a:r>
            <a:r>
              <a:rPr lang="en-US" dirty="0"/>
              <a:t>?			Are you intelligent?</a:t>
            </a:r>
          </a:p>
          <a:p>
            <a:r>
              <a:rPr lang="en-US" dirty="0"/>
              <a:t>¿El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?			Is the teacher handsome?</a:t>
            </a:r>
          </a:p>
          <a:p>
            <a:r>
              <a:rPr lang="en-US" dirty="0"/>
              <a:t>¿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 el </a:t>
            </a:r>
            <a:r>
              <a:rPr lang="en-US" dirty="0" err="1"/>
              <a:t>profesor</a:t>
            </a:r>
            <a:r>
              <a:rPr lang="en-US" dirty="0"/>
              <a:t>?			Is the teacher handsome?</a:t>
            </a:r>
          </a:p>
          <a:p>
            <a:r>
              <a:rPr lang="en-US" dirty="0"/>
              <a:t>2. You answer with the word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twice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to mean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, and another time to mean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.</a:t>
            </a:r>
          </a:p>
          <a:p>
            <a:r>
              <a:rPr lang="en-US" dirty="0"/>
              <a:t>¿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 el </a:t>
            </a:r>
            <a:r>
              <a:rPr lang="en-US" dirty="0" err="1"/>
              <a:t>profesor</a:t>
            </a:r>
            <a:r>
              <a:rPr lang="en-US" dirty="0"/>
              <a:t>?			</a:t>
            </a:r>
            <a:r>
              <a:rPr lang="en-US" dirty="0" err="1"/>
              <a:t>Sí</a:t>
            </a:r>
            <a:r>
              <a:rPr lang="en-US" dirty="0"/>
              <a:t>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.		Yes, he is.</a:t>
            </a:r>
          </a:p>
          <a:p>
            <a:r>
              <a:rPr lang="en-US" dirty="0"/>
              <a:t>¿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 el </a:t>
            </a:r>
            <a:r>
              <a:rPr lang="en-US" dirty="0" err="1"/>
              <a:t>profesor</a:t>
            </a:r>
            <a:r>
              <a:rPr lang="en-US" dirty="0"/>
              <a:t>?			No,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guapo</a:t>
            </a:r>
            <a:r>
              <a:rPr lang="en-US" dirty="0"/>
              <a:t>.		No, he is not.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1422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>
                <a:solidFill>
                  <a:srgbClr val="FF0000"/>
                </a:solidFill>
              </a:rPr>
              <a:t>Cómo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</a:t>
            </a:r>
            <a:r>
              <a:rPr lang="en-US" dirty="0"/>
              <a:t> Mariah?					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is Mariah like?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Cuál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teléfono</a:t>
            </a:r>
            <a:r>
              <a:rPr lang="en-US" dirty="0"/>
              <a:t>?				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is your phone number?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Cómo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te</a:t>
            </a:r>
            <a:r>
              <a:rPr lang="en-US" dirty="0"/>
              <a:t> llamas?					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is your name?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Cuándo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cumpleaños</a:t>
            </a:r>
            <a:r>
              <a:rPr lang="en-US" dirty="0"/>
              <a:t>?			</a:t>
            </a:r>
            <a:r>
              <a:rPr lang="en-US" dirty="0">
                <a:solidFill>
                  <a:srgbClr val="FF0000"/>
                </a:solidFill>
              </a:rPr>
              <a:t>When</a:t>
            </a:r>
            <a:r>
              <a:rPr lang="en-US" dirty="0"/>
              <a:t> is your birthday?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Quién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</a:t>
            </a:r>
            <a:r>
              <a:rPr lang="en-US" dirty="0"/>
              <a:t>?						</a:t>
            </a:r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 is he/she?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Quiénes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son?						</a:t>
            </a:r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 are they?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Qué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					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day is today?</a:t>
            </a:r>
          </a:p>
          <a:p>
            <a:r>
              <a:rPr lang="en-US" dirty="0"/>
              <a:t>¿</a:t>
            </a:r>
            <a:r>
              <a:rPr lang="en-US" dirty="0">
                <a:solidFill>
                  <a:srgbClr val="FF0000"/>
                </a:solidFill>
              </a:rPr>
              <a:t>De </a:t>
            </a:r>
            <a:r>
              <a:rPr lang="en-US" dirty="0" err="1">
                <a:solidFill>
                  <a:srgbClr val="FF0000"/>
                </a:solidFill>
              </a:rPr>
              <a:t>dónde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eres</a:t>
            </a:r>
            <a:r>
              <a:rPr lang="en-US" dirty="0"/>
              <a:t>?					</a:t>
            </a:r>
            <a:r>
              <a:rPr lang="en-US" dirty="0">
                <a:solidFill>
                  <a:srgbClr val="FF0000"/>
                </a:solidFill>
              </a:rPr>
              <a:t>Where</a:t>
            </a:r>
            <a:r>
              <a:rPr lang="en-US" dirty="0"/>
              <a:t> are you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>
                <a:solidFill>
                  <a:srgbClr val="FF0000"/>
                </a:solidFill>
              </a:rPr>
              <a:t>Dónde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está</a:t>
            </a:r>
            <a:r>
              <a:rPr lang="en-US" dirty="0"/>
              <a:t> el </a:t>
            </a:r>
            <a:r>
              <a:rPr lang="en-US" dirty="0" err="1"/>
              <a:t>dinero</a:t>
            </a:r>
            <a:r>
              <a:rPr lang="en-US" dirty="0"/>
              <a:t>?				</a:t>
            </a:r>
            <a:r>
              <a:rPr lang="en-US" dirty="0">
                <a:solidFill>
                  <a:srgbClr val="FF0000"/>
                </a:solidFill>
              </a:rPr>
              <a:t>Where</a:t>
            </a:r>
            <a:r>
              <a:rPr lang="en-US" dirty="0"/>
              <a:t> is your money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Cuántos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				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old are you?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Chap. 2: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What do you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TLW:</a:t>
            </a:r>
          </a:p>
          <a:p>
            <a:pPr lvl="1"/>
            <a:r>
              <a:rPr lang="en-US" dirty="0" smtClean="0"/>
              <a:t>Write and discuss Chap. 2 Vocabulary Notes.</a:t>
            </a:r>
          </a:p>
          <a:p>
            <a:pPr lvl="1"/>
            <a:r>
              <a:rPr lang="en-US" dirty="0" smtClean="0"/>
              <a:t>Ask and tell what you like </a:t>
            </a:r>
            <a:r>
              <a:rPr lang="en-US" smtClean="0"/>
              <a:t>and dislike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things: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ajedrez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animales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carros</a:t>
            </a:r>
            <a:endParaRPr lang="en-US" dirty="0" smtClean="0"/>
          </a:p>
          <a:p>
            <a:r>
              <a:rPr lang="en-US" dirty="0" smtClean="0"/>
              <a:t>La comida china, </a:t>
            </a:r>
            <a:r>
              <a:rPr lang="en-US" dirty="0" err="1" smtClean="0"/>
              <a:t>italiana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La comida Mexicana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frutas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hamburguesas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helado</a:t>
            </a:r>
            <a:endParaRPr lang="en-US" dirty="0" smtClean="0"/>
          </a:p>
          <a:p>
            <a:r>
              <a:rPr lang="en-US" dirty="0" smtClean="0"/>
              <a:t>La pizza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verdura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Chess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Cars</a:t>
            </a:r>
          </a:p>
          <a:p>
            <a:r>
              <a:rPr lang="en-US" dirty="0" smtClean="0"/>
              <a:t>Chinese, Italian food</a:t>
            </a:r>
          </a:p>
          <a:p>
            <a:r>
              <a:rPr lang="en-US" dirty="0" smtClean="0"/>
              <a:t>Mexican food</a:t>
            </a:r>
          </a:p>
          <a:p>
            <a:r>
              <a:rPr lang="en-US" dirty="0" smtClean="0"/>
              <a:t>Fruits</a:t>
            </a:r>
          </a:p>
          <a:p>
            <a:r>
              <a:rPr lang="en-US" dirty="0" smtClean="0"/>
              <a:t>Hamburgers</a:t>
            </a:r>
          </a:p>
          <a:p>
            <a:r>
              <a:rPr lang="en-US" dirty="0" smtClean="0"/>
              <a:t>Ice cream</a:t>
            </a:r>
          </a:p>
          <a:p>
            <a:r>
              <a:rPr lang="en-US" dirty="0" smtClean="0"/>
              <a:t>Pizza</a:t>
            </a:r>
          </a:p>
          <a:p>
            <a:r>
              <a:rPr lang="en-US" dirty="0" smtClean="0"/>
              <a:t>vegetables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9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deportes</a:t>
            </a:r>
            <a:endParaRPr lang="en-US" dirty="0" smtClean="0"/>
          </a:p>
          <a:p>
            <a:r>
              <a:rPr lang="en-US" dirty="0" smtClean="0"/>
              <a:t>Las fiestas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videojuegos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aventuras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amor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películas</a:t>
            </a:r>
            <a:r>
              <a:rPr lang="en-US" dirty="0" smtClean="0"/>
              <a:t> de </a:t>
            </a:r>
            <a:r>
              <a:rPr lang="en-US" dirty="0" err="1" smtClean="0"/>
              <a:t>ciencia</a:t>
            </a:r>
            <a:r>
              <a:rPr lang="en-US" dirty="0" smtClean="0"/>
              <a:t> </a:t>
            </a:r>
            <a:r>
              <a:rPr lang="en-US" dirty="0" err="1" smtClean="0"/>
              <a:t>ficción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películas</a:t>
            </a:r>
            <a:r>
              <a:rPr lang="en-US" dirty="0" smtClean="0"/>
              <a:t> de terror/de </a:t>
            </a:r>
            <a:r>
              <a:rPr lang="en-US" dirty="0" err="1" smtClean="0"/>
              <a:t>misterio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música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interesante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Sports</a:t>
            </a:r>
          </a:p>
          <a:p>
            <a:r>
              <a:rPr lang="en-US" dirty="0" smtClean="0"/>
              <a:t>Parties</a:t>
            </a:r>
          </a:p>
          <a:p>
            <a:r>
              <a:rPr lang="en-US" dirty="0" smtClean="0"/>
              <a:t>Videogames</a:t>
            </a:r>
          </a:p>
          <a:p>
            <a:r>
              <a:rPr lang="en-US" dirty="0" smtClean="0"/>
              <a:t>Adventure books</a:t>
            </a:r>
          </a:p>
          <a:p>
            <a:r>
              <a:rPr lang="en-US" dirty="0" smtClean="0"/>
              <a:t>Romance books</a:t>
            </a:r>
          </a:p>
          <a:p>
            <a:r>
              <a:rPr lang="en-US" dirty="0" smtClean="0"/>
              <a:t>Science fiction movies</a:t>
            </a:r>
          </a:p>
          <a:p>
            <a:r>
              <a:rPr lang="en-US" dirty="0" smtClean="0"/>
              <a:t>Horror/mystery movies</a:t>
            </a:r>
          </a:p>
          <a:p>
            <a:r>
              <a:rPr lang="en-US" dirty="0" smtClean="0"/>
              <a:t>Music of/by</a:t>
            </a:r>
          </a:p>
          <a:p>
            <a:r>
              <a:rPr lang="en-US" dirty="0" smtClean="0"/>
              <a:t>interesting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2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Horrible</a:t>
            </a:r>
          </a:p>
          <a:p>
            <a:r>
              <a:rPr lang="en-US" dirty="0" smtClean="0"/>
              <a:t>Formidable</a:t>
            </a:r>
          </a:p>
          <a:p>
            <a:r>
              <a:rPr lang="en-US" dirty="0" err="1" smtClean="0"/>
              <a:t>Fenomenal</a:t>
            </a:r>
            <a:endParaRPr lang="en-US" dirty="0" smtClean="0"/>
          </a:p>
          <a:p>
            <a:r>
              <a:rPr lang="en-US" dirty="0" err="1" smtClean="0"/>
              <a:t>Malo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divertido</a:t>
            </a:r>
            <a:r>
              <a:rPr lang="en-US" dirty="0" smtClean="0"/>
              <a:t>/a.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/a.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delicioso</a:t>
            </a:r>
            <a:r>
              <a:rPr lang="en-US" dirty="0" smtClean="0"/>
              <a:t>/a.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pésimo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Horrible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Awesome</a:t>
            </a:r>
          </a:p>
          <a:p>
            <a:r>
              <a:rPr lang="en-US" dirty="0" smtClean="0"/>
              <a:t>Bad</a:t>
            </a:r>
          </a:p>
          <a:p>
            <a:r>
              <a:rPr lang="en-US" dirty="0" smtClean="0"/>
              <a:t>It’s kind of fun.</a:t>
            </a:r>
          </a:p>
          <a:p>
            <a:r>
              <a:rPr lang="en-US" dirty="0" smtClean="0"/>
              <a:t>It’s pretty good.</a:t>
            </a:r>
          </a:p>
          <a:p>
            <a:r>
              <a:rPr lang="en-US" dirty="0" smtClean="0"/>
              <a:t>It’s delicious.</a:t>
            </a:r>
          </a:p>
          <a:p>
            <a:r>
              <a:rPr lang="en-US" smtClean="0"/>
              <a:t>It’s </a:t>
            </a:r>
            <a:r>
              <a:rPr lang="en-US" smtClean="0"/>
              <a:t>awful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4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what you and other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 da </a:t>
            </a:r>
            <a:r>
              <a:rPr lang="en-US" dirty="0" err="1" smtClean="0"/>
              <a:t>igual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mucho. (singular)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mucho. (plural)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. (singular)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. (plural)</a:t>
            </a:r>
          </a:p>
          <a:p>
            <a:r>
              <a:rPr lang="en-US" dirty="0" smtClean="0"/>
              <a:t>No, no me </a:t>
            </a:r>
            <a:r>
              <a:rPr lang="en-US" dirty="0" err="1" smtClean="0"/>
              <a:t>gusta</a:t>
            </a:r>
            <a:r>
              <a:rPr lang="en-US" dirty="0" smtClean="0"/>
              <a:t>/n.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/n?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/n </a:t>
            </a:r>
            <a:r>
              <a:rPr lang="en-US" dirty="0" err="1" smtClean="0"/>
              <a:t>más</a:t>
            </a:r>
            <a:r>
              <a:rPr lang="en-US" dirty="0" smtClean="0"/>
              <a:t>… o …?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It’s all the same to me.</a:t>
            </a:r>
          </a:p>
          <a:p>
            <a:r>
              <a:rPr lang="en-US" dirty="0" smtClean="0"/>
              <a:t>I like to … a lot.</a:t>
            </a:r>
          </a:p>
          <a:p>
            <a:r>
              <a:rPr lang="en-US" dirty="0" smtClean="0"/>
              <a:t>I like to … a lot.</a:t>
            </a:r>
          </a:p>
          <a:p>
            <a:r>
              <a:rPr lang="en-US" dirty="0" smtClean="0"/>
              <a:t>I like … more.</a:t>
            </a:r>
          </a:p>
          <a:p>
            <a:r>
              <a:rPr lang="en-US" dirty="0" smtClean="0"/>
              <a:t>I like … more.</a:t>
            </a:r>
          </a:p>
          <a:p>
            <a:r>
              <a:rPr lang="en-US" dirty="0" smtClean="0"/>
              <a:t>No, I don’t like …</a:t>
            </a:r>
          </a:p>
          <a:p>
            <a:r>
              <a:rPr lang="en-US" dirty="0" smtClean="0"/>
              <a:t>Do you like …?</a:t>
            </a:r>
          </a:p>
          <a:p>
            <a:r>
              <a:rPr lang="en-US" dirty="0" smtClean="0"/>
              <a:t>Do you like… or 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1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292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Chap. 2: A Conocernos Part 2</vt:lpstr>
      <vt:lpstr>MORE QUESTIONS:</vt:lpstr>
      <vt:lpstr>Chap. 2: ¿Qué te gusta hacer? What do you like to do?</vt:lpstr>
      <vt:lpstr>Describing things:</vt:lpstr>
      <vt:lpstr>PowerPoint Presentation</vt:lpstr>
      <vt:lpstr>PowerPoint Presentation</vt:lpstr>
      <vt:lpstr>Talking about what you and other like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Formation:</dc:title>
  <dc:creator>ALVARO PERALES</dc:creator>
  <cp:lastModifiedBy>ALVARO PERALES</cp:lastModifiedBy>
  <cp:revision>12</cp:revision>
  <dcterms:created xsi:type="dcterms:W3CDTF">2014-10-20T02:58:00Z</dcterms:created>
  <dcterms:modified xsi:type="dcterms:W3CDTF">2014-10-23T18:10:16Z</dcterms:modified>
</cp:coreProperties>
</file>