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1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4" r:id="rId14"/>
    <p:sldId id="260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Chap. 3A: Pueblos y </a:t>
            </a:r>
            <a:r>
              <a:rPr lang="en-US" dirty="0" err="1" smtClean="0"/>
              <a:t>Ciudades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TLW:</a:t>
            </a:r>
          </a:p>
          <a:p>
            <a:r>
              <a:rPr lang="en-US" dirty="0" smtClean="0"/>
              <a:t>1. Write and discuss notes</a:t>
            </a:r>
          </a:p>
          <a:p>
            <a:r>
              <a:rPr lang="en-US" dirty="0" smtClean="0"/>
              <a:t>2. Ask and give information about places</a:t>
            </a:r>
          </a:p>
          <a:p>
            <a:r>
              <a:rPr lang="en-US" dirty="0" smtClean="0"/>
              <a:t>3. Ask and give information on how to get to places</a:t>
            </a:r>
          </a:p>
          <a:p>
            <a:r>
              <a:rPr lang="en-US" dirty="0" smtClean="0"/>
              <a:t>4. Complete Workbook Pages 25 and 25</a:t>
            </a:r>
          </a:p>
          <a:p>
            <a:r>
              <a:rPr lang="en-US" smtClean="0"/>
              <a:t>5. On </a:t>
            </a:r>
            <a:r>
              <a:rPr lang="en-US" dirty="0" smtClean="0"/>
              <a:t>Page 88 Complete Activity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426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El medico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medica</a:t>
            </a:r>
            <a:endParaRPr lang="en-US" dirty="0" smtClean="0"/>
          </a:p>
          <a:p>
            <a:r>
              <a:rPr lang="en-US" dirty="0" err="1" smtClean="0"/>
              <a:t>Sacar</a:t>
            </a:r>
            <a:r>
              <a:rPr lang="en-US" dirty="0" smtClean="0"/>
              <a:t> un </a:t>
            </a:r>
            <a:r>
              <a:rPr lang="en-US" dirty="0" err="1" smtClean="0"/>
              <a:t>libro</a:t>
            </a:r>
            <a:endParaRPr lang="en-US" dirty="0" smtClean="0"/>
          </a:p>
          <a:p>
            <a:r>
              <a:rPr lang="en-US" dirty="0" smtClean="0"/>
              <a:t>Se </a:t>
            </a:r>
            <a:r>
              <a:rPr lang="en-US" dirty="0" err="1" smtClean="0"/>
              <a:t>abre</a:t>
            </a:r>
            <a:endParaRPr lang="en-US" dirty="0" smtClean="0"/>
          </a:p>
          <a:p>
            <a:r>
              <a:rPr lang="en-US" dirty="0" smtClean="0"/>
              <a:t>Se </a:t>
            </a:r>
            <a:r>
              <a:rPr lang="en-US" dirty="0" err="1" smtClean="0"/>
              <a:t>cierra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Male doctor</a:t>
            </a:r>
          </a:p>
          <a:p>
            <a:r>
              <a:rPr lang="en-US" dirty="0" smtClean="0"/>
              <a:t>Female doctor</a:t>
            </a:r>
          </a:p>
          <a:p>
            <a:r>
              <a:rPr lang="en-US" dirty="0" smtClean="0"/>
              <a:t>To take out, to check out (a book)</a:t>
            </a:r>
          </a:p>
          <a:p>
            <a:r>
              <a:rPr lang="en-US" dirty="0" smtClean="0"/>
              <a:t>Opens</a:t>
            </a:r>
          </a:p>
          <a:p>
            <a:r>
              <a:rPr lang="en-US" dirty="0" smtClean="0"/>
              <a:t>closes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34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useful words and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Caramba</a:t>
            </a:r>
            <a:endParaRPr lang="en-US" dirty="0" smtClean="0"/>
          </a:p>
          <a:p>
            <a:r>
              <a:rPr lang="en-US" dirty="0" err="1" smtClean="0"/>
              <a:t>Casi</a:t>
            </a:r>
            <a:endParaRPr lang="en-US" dirty="0" smtClean="0"/>
          </a:p>
          <a:p>
            <a:r>
              <a:rPr lang="en-US" dirty="0" smtClean="0"/>
              <a:t>¡</a:t>
            </a:r>
            <a:r>
              <a:rPr lang="en-US" dirty="0" err="1" smtClean="0"/>
              <a:t>Cómo</a:t>
            </a:r>
            <a:r>
              <a:rPr lang="en-US" dirty="0" smtClean="0"/>
              <a:t> no!</a:t>
            </a:r>
          </a:p>
          <a:p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seguida</a:t>
            </a:r>
            <a:endParaRPr lang="en-US" dirty="0" smtClean="0"/>
          </a:p>
          <a:p>
            <a:r>
              <a:rPr lang="en-US" dirty="0" smtClean="0"/>
              <a:t>Hasta</a:t>
            </a:r>
          </a:p>
          <a:p>
            <a:r>
              <a:rPr lang="en-US" dirty="0" err="1" smtClean="0"/>
              <a:t>Por</a:t>
            </a:r>
            <a:endParaRPr lang="en-US" dirty="0" smtClean="0"/>
          </a:p>
          <a:p>
            <a:r>
              <a:rPr lang="en-US" dirty="0" smtClean="0"/>
              <a:t>Pronto</a:t>
            </a:r>
          </a:p>
          <a:p>
            <a:r>
              <a:rPr lang="en-US" dirty="0" smtClean="0"/>
              <a:t>Hasta pronto</a:t>
            </a:r>
          </a:p>
          <a:p>
            <a:r>
              <a:rPr lang="en-US" dirty="0" err="1" smtClean="0"/>
              <a:t>quedarse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Good gracious</a:t>
            </a:r>
          </a:p>
          <a:p>
            <a:r>
              <a:rPr lang="en-US" dirty="0" smtClean="0"/>
              <a:t>Almost</a:t>
            </a:r>
          </a:p>
          <a:p>
            <a:r>
              <a:rPr lang="en-US" dirty="0" smtClean="0"/>
              <a:t>Of course!</a:t>
            </a:r>
          </a:p>
          <a:p>
            <a:r>
              <a:rPr lang="en-US" dirty="0" smtClean="0"/>
              <a:t>Right away</a:t>
            </a:r>
          </a:p>
          <a:p>
            <a:r>
              <a:rPr lang="en-US" dirty="0" smtClean="0"/>
              <a:t>Until</a:t>
            </a:r>
          </a:p>
          <a:p>
            <a:r>
              <a:rPr lang="en-US" dirty="0" smtClean="0"/>
              <a:t>For (how long)</a:t>
            </a:r>
          </a:p>
          <a:p>
            <a:r>
              <a:rPr lang="en-US" dirty="0" smtClean="0"/>
              <a:t>Soon</a:t>
            </a:r>
          </a:p>
          <a:p>
            <a:r>
              <a:rPr lang="en-US" dirty="0" smtClean="0"/>
              <a:t>See you soon.</a:t>
            </a:r>
          </a:p>
          <a:p>
            <a:r>
              <a:rPr lang="en-US" dirty="0" smtClean="0"/>
              <a:t>To stay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087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Todavía</a:t>
            </a:r>
            <a:endParaRPr lang="en-US" dirty="0" smtClean="0"/>
          </a:p>
          <a:p>
            <a:r>
              <a:rPr lang="en-US" dirty="0" err="1" smtClean="0"/>
              <a:t>Varios</a:t>
            </a:r>
            <a:r>
              <a:rPr lang="en-US" dirty="0" smtClean="0"/>
              <a:t>/as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Still</a:t>
            </a:r>
          </a:p>
          <a:p>
            <a:r>
              <a:rPr lang="en-US" dirty="0" smtClean="0"/>
              <a:t>Various / several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29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talk about pharmacy products: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cepillo</a:t>
            </a:r>
            <a:r>
              <a:rPr lang="en-US" dirty="0" smtClean="0"/>
              <a:t> de </a:t>
            </a:r>
            <a:r>
              <a:rPr lang="en-US" dirty="0" err="1" smtClean="0"/>
              <a:t>dientes</a:t>
            </a:r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champú</a:t>
            </a:r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jabón</a:t>
            </a:r>
            <a:endParaRPr lang="en-US" dirty="0" smtClean="0"/>
          </a:p>
          <a:p>
            <a:r>
              <a:rPr lang="en-US" dirty="0" smtClean="0"/>
              <a:t>La pasta dental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Tooth brush</a:t>
            </a:r>
          </a:p>
          <a:p>
            <a:r>
              <a:rPr lang="en-US" dirty="0" smtClean="0"/>
              <a:t>Shampoo</a:t>
            </a:r>
          </a:p>
          <a:p>
            <a:r>
              <a:rPr lang="en-US" dirty="0" smtClean="0"/>
              <a:t>Soap</a:t>
            </a:r>
          </a:p>
          <a:p>
            <a:r>
              <a:rPr lang="en-US" dirty="0" smtClean="0"/>
              <a:t>toothpaste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208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Talking about where you went and what you did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Cortarse</a:t>
            </a:r>
            <a:r>
              <a:rPr lang="en-US" dirty="0" smtClean="0"/>
              <a:t> el </a:t>
            </a:r>
            <a:r>
              <a:rPr lang="en-US" dirty="0" err="1" smtClean="0"/>
              <a:t>pelo</a:t>
            </a:r>
            <a:endParaRPr lang="en-US" dirty="0" smtClean="0"/>
          </a:p>
          <a:p>
            <a:r>
              <a:rPr lang="en-US" dirty="0" smtClean="0"/>
              <a:t>Dar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vuelta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endParaRPr lang="en-US" dirty="0" smtClean="0"/>
          </a:p>
          <a:p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diligencias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To get a haircut</a:t>
            </a:r>
          </a:p>
          <a:p>
            <a:r>
              <a:rPr lang="en-US" dirty="0" smtClean="0"/>
              <a:t>To walk/drive around</a:t>
            </a:r>
          </a:p>
          <a:p>
            <a:r>
              <a:rPr lang="en-US" dirty="0" smtClean="0"/>
              <a:t>To run errands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011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Impersonal “se” and passive “se”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08566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1. The </a:t>
            </a:r>
            <a:r>
              <a:rPr lang="en-US" dirty="0" smtClean="0">
                <a:solidFill>
                  <a:schemeClr val="accent2"/>
                </a:solidFill>
              </a:rPr>
              <a:t>impersonal “se” </a:t>
            </a:r>
            <a:r>
              <a:rPr lang="en-US" dirty="0" smtClean="0"/>
              <a:t>can be the subject of the third person (they, one, or you).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Se</a:t>
            </a:r>
            <a:r>
              <a:rPr lang="en-US" dirty="0" smtClean="0"/>
              <a:t> vive </a:t>
            </a:r>
            <a:r>
              <a:rPr lang="en-US" dirty="0" err="1" smtClean="0"/>
              <a:t>bien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pueblo. 		</a:t>
            </a:r>
            <a:r>
              <a:rPr lang="en-US" dirty="0" smtClean="0">
                <a:solidFill>
                  <a:schemeClr val="accent2"/>
                </a:solidFill>
              </a:rPr>
              <a:t>They</a:t>
            </a:r>
            <a:r>
              <a:rPr lang="en-US" dirty="0" smtClean="0"/>
              <a:t> (people) live well in this town.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Se</a:t>
            </a:r>
            <a:r>
              <a:rPr lang="en-US" dirty="0" smtClean="0"/>
              <a:t> </a:t>
            </a:r>
            <a:r>
              <a:rPr lang="en-US" dirty="0" err="1" smtClean="0"/>
              <a:t>trabaja</a:t>
            </a:r>
            <a:r>
              <a:rPr lang="en-US" dirty="0" smtClean="0"/>
              <a:t> mucho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país</a:t>
            </a:r>
            <a:r>
              <a:rPr lang="en-US" dirty="0" smtClean="0"/>
              <a:t>.		</a:t>
            </a:r>
            <a:r>
              <a:rPr lang="en-US" dirty="0" smtClean="0">
                <a:solidFill>
                  <a:schemeClr val="accent2"/>
                </a:solidFill>
              </a:rPr>
              <a:t>One</a:t>
            </a:r>
            <a:r>
              <a:rPr lang="en-US" dirty="0" smtClean="0"/>
              <a:t> works a lot in this country.</a:t>
            </a:r>
          </a:p>
          <a:p>
            <a:r>
              <a:rPr lang="en-US" dirty="0" smtClean="0"/>
              <a:t>2. The pronoun </a:t>
            </a:r>
            <a:r>
              <a:rPr lang="en-US" dirty="0" smtClean="0">
                <a:solidFill>
                  <a:schemeClr val="accent2"/>
                </a:solidFill>
              </a:rPr>
              <a:t>se</a:t>
            </a:r>
            <a:r>
              <a:rPr lang="en-US" dirty="0" smtClean="0"/>
              <a:t> can also be used to say that something is done without saying who does it. This is called the </a:t>
            </a:r>
            <a:r>
              <a:rPr lang="en-US" dirty="0" smtClean="0">
                <a:solidFill>
                  <a:schemeClr val="accent2"/>
                </a:solidFill>
              </a:rPr>
              <a:t>passive “se.”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Se</a:t>
            </a:r>
            <a:r>
              <a:rPr lang="en-US" dirty="0" smtClean="0"/>
              <a:t> </a:t>
            </a:r>
            <a:r>
              <a:rPr lang="en-US" dirty="0" err="1" smtClean="0"/>
              <a:t>venden</a:t>
            </a:r>
            <a:r>
              <a:rPr lang="en-US" dirty="0" smtClean="0"/>
              <a:t> </a:t>
            </a:r>
            <a:r>
              <a:rPr lang="en-US" dirty="0" err="1" smtClean="0"/>
              <a:t>flores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floristería</a:t>
            </a:r>
            <a:r>
              <a:rPr lang="en-US" dirty="0" smtClean="0"/>
              <a:t>.	Flowers are sold at the flower shop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Se</a:t>
            </a:r>
            <a:r>
              <a:rPr lang="en-US" dirty="0" smtClean="0"/>
              <a:t> </a:t>
            </a:r>
            <a:r>
              <a:rPr lang="en-US" dirty="0" err="1" smtClean="0"/>
              <a:t>habla</a:t>
            </a:r>
            <a:r>
              <a:rPr lang="en-US" dirty="0" smtClean="0"/>
              <a:t> </a:t>
            </a:r>
            <a:r>
              <a:rPr lang="en-US" dirty="0" err="1" smtClean="0"/>
              <a:t>español</a:t>
            </a:r>
            <a:r>
              <a:rPr lang="en-US" dirty="0" smtClean="0"/>
              <a:t> </a:t>
            </a:r>
            <a:r>
              <a:rPr lang="en-US" dirty="0" err="1" smtClean="0"/>
              <a:t>aquí</a:t>
            </a:r>
            <a:r>
              <a:rPr lang="en-US" dirty="0" smtClean="0"/>
              <a:t>.				Spanish is spoken here.</a:t>
            </a:r>
          </a:p>
          <a:p>
            <a:r>
              <a:rPr lang="en-US" dirty="0" smtClean="0"/>
              <a:t>3. </a:t>
            </a:r>
            <a:r>
              <a:rPr lang="en-US" dirty="0" smtClean="0">
                <a:solidFill>
                  <a:schemeClr val="accent2"/>
                </a:solidFill>
              </a:rPr>
              <a:t>Passive “se”, </a:t>
            </a:r>
            <a:r>
              <a:rPr lang="en-US" dirty="0" smtClean="0"/>
              <a:t>is often used to say what it or isn’t allowed.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Se</a:t>
            </a:r>
            <a:r>
              <a:rPr lang="en-US" dirty="0" smtClean="0"/>
              <a:t> </a:t>
            </a:r>
            <a:r>
              <a:rPr lang="en-US" dirty="0" err="1" smtClean="0"/>
              <a:t>prohíbe</a:t>
            </a:r>
            <a:r>
              <a:rPr lang="en-US" dirty="0" smtClean="0"/>
              <a:t> </a:t>
            </a:r>
            <a:r>
              <a:rPr lang="en-US" dirty="0" err="1" smtClean="0"/>
              <a:t>nadar</a:t>
            </a:r>
            <a:r>
              <a:rPr lang="en-US" dirty="0" smtClean="0"/>
              <a:t>.					Swimming is prohibited/forbidden.</a:t>
            </a:r>
          </a:p>
          <a:p>
            <a:r>
              <a:rPr lang="en-US" dirty="0" smtClean="0"/>
              <a:t>No </a:t>
            </a:r>
            <a:r>
              <a:rPr lang="en-US" dirty="0" smtClean="0">
                <a:solidFill>
                  <a:schemeClr val="accent2"/>
                </a:solidFill>
              </a:rPr>
              <a:t>se</a:t>
            </a:r>
            <a:r>
              <a:rPr lang="en-US" dirty="0" smtClean="0"/>
              <a:t> </a:t>
            </a:r>
            <a:r>
              <a:rPr lang="en-US" dirty="0" err="1" smtClean="0"/>
              <a:t>permite</a:t>
            </a:r>
            <a:r>
              <a:rPr lang="en-US" dirty="0" smtClean="0"/>
              <a:t> nada.				Swimming is not allowed.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050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Preterite</a:t>
            </a:r>
            <a:r>
              <a:rPr lang="en-US" dirty="0" smtClean="0"/>
              <a:t> of –car, -gar, and -</a:t>
            </a:r>
            <a:r>
              <a:rPr lang="en-US" dirty="0" err="1" smtClean="0"/>
              <a:t>zar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8930305" cy="409854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Pronouns		</a:t>
            </a:r>
            <a:r>
              <a:rPr lang="en-US" dirty="0" err="1" smtClean="0">
                <a:solidFill>
                  <a:schemeClr val="accent2"/>
                </a:solidFill>
              </a:rPr>
              <a:t>Pescar</a:t>
            </a: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>
                <a:solidFill>
                  <a:schemeClr val="accent4"/>
                </a:solidFill>
              </a:rPr>
              <a:t>Jugar</a:t>
            </a: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>
                <a:solidFill>
                  <a:srgbClr val="C00000"/>
                </a:solidFill>
              </a:rPr>
              <a:t>Empezar</a:t>
            </a:r>
            <a:r>
              <a:rPr lang="en-US" dirty="0" smtClean="0"/>
              <a:t>			</a:t>
            </a:r>
            <a:r>
              <a:rPr lang="en-US" dirty="0" err="1" smtClean="0">
                <a:solidFill>
                  <a:srgbClr val="002060"/>
                </a:solidFill>
              </a:rPr>
              <a:t>Conocer</a:t>
            </a:r>
            <a:endParaRPr lang="en-US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 err="1" smtClean="0"/>
              <a:t>Yo</a:t>
            </a:r>
            <a:r>
              <a:rPr lang="en-US" dirty="0" smtClean="0"/>
              <a:t>				</a:t>
            </a:r>
            <a:r>
              <a:rPr lang="en-US" dirty="0" err="1" smtClean="0"/>
              <a:t>pesqué</a:t>
            </a:r>
            <a:r>
              <a:rPr lang="en-US" dirty="0" smtClean="0"/>
              <a:t>			</a:t>
            </a:r>
            <a:r>
              <a:rPr lang="en-US" dirty="0" err="1" smtClean="0"/>
              <a:t>jugué</a:t>
            </a:r>
            <a:r>
              <a:rPr lang="en-US" dirty="0" smtClean="0"/>
              <a:t>			</a:t>
            </a:r>
            <a:r>
              <a:rPr lang="en-US" dirty="0" err="1" smtClean="0"/>
              <a:t>empecé</a:t>
            </a:r>
            <a:r>
              <a:rPr lang="en-US" dirty="0" smtClean="0"/>
              <a:t>			</a:t>
            </a:r>
            <a:r>
              <a:rPr lang="en-US" dirty="0" err="1" smtClean="0"/>
              <a:t>conocí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Tú</a:t>
            </a:r>
            <a:r>
              <a:rPr lang="en-US" dirty="0" smtClean="0"/>
              <a:t>				</a:t>
            </a:r>
            <a:r>
              <a:rPr lang="en-US" dirty="0" err="1" smtClean="0"/>
              <a:t>pescaste</a:t>
            </a:r>
            <a:r>
              <a:rPr lang="en-US" dirty="0" smtClean="0"/>
              <a:t>			</a:t>
            </a:r>
            <a:r>
              <a:rPr lang="en-US" dirty="0" err="1" smtClean="0"/>
              <a:t>jugaste</a:t>
            </a:r>
            <a:r>
              <a:rPr lang="en-US" dirty="0" smtClean="0"/>
              <a:t>			</a:t>
            </a:r>
            <a:r>
              <a:rPr lang="en-US" dirty="0" err="1" smtClean="0"/>
              <a:t>empezaste</a:t>
            </a:r>
            <a:r>
              <a:rPr lang="en-US" dirty="0" smtClean="0"/>
              <a:t>		</a:t>
            </a:r>
            <a:r>
              <a:rPr lang="en-US" dirty="0" err="1" smtClean="0"/>
              <a:t>conociste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Él</a:t>
            </a:r>
            <a:r>
              <a:rPr lang="en-US" dirty="0" smtClean="0"/>
              <a:t>/</a:t>
            </a:r>
            <a:r>
              <a:rPr lang="en-US" dirty="0" err="1" smtClean="0"/>
              <a:t>ella</a:t>
            </a:r>
            <a:r>
              <a:rPr lang="en-US" dirty="0" smtClean="0"/>
              <a:t>/</a:t>
            </a:r>
            <a:r>
              <a:rPr lang="en-US" dirty="0" err="1" smtClean="0"/>
              <a:t>ud</a:t>
            </a:r>
            <a:r>
              <a:rPr lang="en-US" dirty="0" smtClean="0"/>
              <a:t>		</a:t>
            </a:r>
            <a:r>
              <a:rPr lang="en-US" dirty="0" err="1" smtClean="0"/>
              <a:t>pescó</a:t>
            </a:r>
            <a:r>
              <a:rPr lang="en-US" dirty="0" smtClean="0"/>
              <a:t>			</a:t>
            </a:r>
            <a:r>
              <a:rPr lang="en-US" dirty="0" err="1" smtClean="0"/>
              <a:t>jugó</a:t>
            </a:r>
            <a:r>
              <a:rPr lang="en-US" dirty="0" smtClean="0"/>
              <a:t>				</a:t>
            </a:r>
            <a:r>
              <a:rPr lang="en-US" dirty="0" err="1" smtClean="0"/>
              <a:t>empezó</a:t>
            </a:r>
            <a:r>
              <a:rPr lang="en-US" dirty="0" smtClean="0"/>
              <a:t>			</a:t>
            </a:r>
            <a:r>
              <a:rPr lang="en-US" dirty="0" err="1" smtClean="0"/>
              <a:t>conoció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Nosotro</a:t>
            </a:r>
            <a:r>
              <a:rPr lang="en-US" dirty="0" smtClean="0"/>
              <a:t>/as		</a:t>
            </a:r>
            <a:r>
              <a:rPr lang="en-US" dirty="0" err="1" smtClean="0"/>
              <a:t>pescamos</a:t>
            </a:r>
            <a:r>
              <a:rPr lang="en-US" dirty="0" smtClean="0"/>
              <a:t>		</a:t>
            </a:r>
            <a:r>
              <a:rPr lang="en-US" dirty="0" err="1" smtClean="0"/>
              <a:t>jugamos</a:t>
            </a:r>
            <a:r>
              <a:rPr lang="en-US" dirty="0" smtClean="0"/>
              <a:t>			</a:t>
            </a:r>
            <a:r>
              <a:rPr lang="en-US" dirty="0" err="1" smtClean="0"/>
              <a:t>empezamos</a:t>
            </a:r>
            <a:r>
              <a:rPr lang="en-US" dirty="0" smtClean="0"/>
              <a:t>		</a:t>
            </a:r>
            <a:r>
              <a:rPr lang="en-US" dirty="0" err="1" smtClean="0"/>
              <a:t>conocimos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Ellos</a:t>
            </a:r>
            <a:r>
              <a:rPr lang="en-US" dirty="0" smtClean="0"/>
              <a:t>/</a:t>
            </a:r>
            <a:r>
              <a:rPr lang="en-US" dirty="0" err="1" smtClean="0"/>
              <a:t>ellas</a:t>
            </a:r>
            <a:r>
              <a:rPr lang="en-US" dirty="0" smtClean="0"/>
              <a:t>/</a:t>
            </a:r>
            <a:r>
              <a:rPr lang="en-US" dirty="0" err="1" smtClean="0"/>
              <a:t>uds</a:t>
            </a:r>
            <a:r>
              <a:rPr lang="en-US" dirty="0" smtClean="0"/>
              <a:t>	</a:t>
            </a:r>
            <a:r>
              <a:rPr lang="en-US" dirty="0" err="1" smtClean="0"/>
              <a:t>pescaron</a:t>
            </a:r>
            <a:r>
              <a:rPr lang="en-US" dirty="0" smtClean="0"/>
              <a:t>		</a:t>
            </a:r>
            <a:r>
              <a:rPr lang="en-US" dirty="0" err="1" smtClean="0"/>
              <a:t>jugaron</a:t>
            </a:r>
            <a:r>
              <a:rPr lang="en-US" dirty="0" smtClean="0"/>
              <a:t>			</a:t>
            </a:r>
            <a:r>
              <a:rPr lang="en-US" dirty="0" err="1" smtClean="0"/>
              <a:t>empezaron</a:t>
            </a:r>
            <a:r>
              <a:rPr lang="en-US" dirty="0" smtClean="0"/>
              <a:t>		</a:t>
            </a:r>
            <a:r>
              <a:rPr lang="en-US" dirty="0" err="1" smtClean="0"/>
              <a:t>conocieron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Pescar</a:t>
            </a:r>
            <a:r>
              <a:rPr lang="en-US" dirty="0" smtClean="0"/>
              <a:t>		to fish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accent4"/>
                </a:solidFill>
              </a:rPr>
              <a:t>Jugar</a:t>
            </a:r>
            <a:r>
              <a:rPr lang="en-US" dirty="0" smtClean="0"/>
              <a:t>		to play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Empezar</a:t>
            </a:r>
            <a:r>
              <a:rPr lang="en-US" dirty="0" smtClean="0"/>
              <a:t>		to start/to begin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Conocer</a:t>
            </a:r>
            <a:r>
              <a:rPr lang="en-US" dirty="0" smtClean="0"/>
              <a:t>		to say you met someone or got to know a place for the first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69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3: Pueblos y </a:t>
            </a:r>
            <a:r>
              <a:rPr lang="en-US" dirty="0" err="1" smtClean="0"/>
              <a:t>Ciudades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Asking </a:t>
            </a:r>
            <a:r>
              <a:rPr lang="en-US" dirty="0" smtClean="0"/>
              <a:t>for information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Andar</a:t>
            </a:r>
            <a:endParaRPr lang="en-US" dirty="0"/>
          </a:p>
          <a:p>
            <a:r>
              <a:rPr lang="en-US" dirty="0" smtClean="0"/>
              <a:t>El </a:t>
            </a:r>
            <a:r>
              <a:rPr lang="en-US" dirty="0" err="1" smtClean="0"/>
              <a:t>ayuntamiento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/>
              <a:t>b</a:t>
            </a:r>
            <a:r>
              <a:rPr lang="en-US" dirty="0" err="1" smtClean="0"/>
              <a:t>anca</a:t>
            </a:r>
            <a:endParaRPr lang="en-US" dirty="0" smtClean="0"/>
          </a:p>
          <a:p>
            <a:r>
              <a:rPr lang="en-US" dirty="0" smtClean="0"/>
              <a:t>El banco</a:t>
            </a:r>
          </a:p>
          <a:p>
            <a:r>
              <a:rPr lang="en-US" dirty="0" smtClean="0"/>
              <a:t>El café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carnicería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clínica</a:t>
            </a:r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cementerio</a:t>
            </a:r>
            <a:r>
              <a:rPr lang="en-US" dirty="0" smtClean="0"/>
              <a:t>/</a:t>
            </a:r>
            <a:r>
              <a:rPr lang="en-US" dirty="0" err="1" smtClean="0"/>
              <a:t>panteón</a:t>
            </a:r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centro</a:t>
            </a:r>
            <a:r>
              <a:rPr lang="en-US" dirty="0" smtClean="0"/>
              <a:t> </a:t>
            </a:r>
            <a:r>
              <a:rPr lang="en-US" dirty="0" err="1" smtClean="0"/>
              <a:t>recreativo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comisarí</a:t>
            </a:r>
            <a:r>
              <a:rPr lang="en-US" dirty="0" err="1"/>
              <a:t>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walk, to go</a:t>
            </a:r>
          </a:p>
          <a:p>
            <a:r>
              <a:rPr lang="en-US" dirty="0" smtClean="0"/>
              <a:t>Town hall</a:t>
            </a:r>
          </a:p>
          <a:p>
            <a:r>
              <a:rPr lang="en-US" dirty="0" smtClean="0"/>
              <a:t>Park bench</a:t>
            </a:r>
          </a:p>
          <a:p>
            <a:r>
              <a:rPr lang="en-US" dirty="0" smtClean="0"/>
              <a:t>Bank</a:t>
            </a:r>
          </a:p>
          <a:p>
            <a:r>
              <a:rPr lang="en-US" dirty="0" smtClean="0"/>
              <a:t>Café</a:t>
            </a:r>
          </a:p>
          <a:p>
            <a:r>
              <a:rPr lang="en-US" dirty="0" smtClean="0"/>
              <a:t>Butcher’s shop</a:t>
            </a:r>
          </a:p>
          <a:p>
            <a:r>
              <a:rPr lang="en-US" dirty="0" smtClean="0"/>
              <a:t>Clinic</a:t>
            </a:r>
          </a:p>
          <a:p>
            <a:r>
              <a:rPr lang="en-US" dirty="0" smtClean="0"/>
              <a:t>Cemetery</a:t>
            </a:r>
          </a:p>
          <a:p>
            <a:r>
              <a:rPr lang="en-US" dirty="0" smtClean="0"/>
              <a:t>Recreation center</a:t>
            </a:r>
          </a:p>
          <a:p>
            <a:r>
              <a:rPr lang="en-US" dirty="0" smtClean="0"/>
              <a:t>Police department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4527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Creo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sí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Disculpe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estación</a:t>
            </a:r>
            <a:r>
              <a:rPr lang="en-US" dirty="0" smtClean="0"/>
              <a:t> de autobuses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estación</a:t>
            </a:r>
            <a:r>
              <a:rPr lang="en-US" dirty="0" smtClean="0"/>
              <a:t> de </a:t>
            </a:r>
            <a:r>
              <a:rPr lang="en-US" dirty="0" err="1" smtClean="0"/>
              <a:t>bomberos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estación</a:t>
            </a:r>
            <a:r>
              <a:rPr lang="en-US" dirty="0" smtClean="0"/>
              <a:t> de </a:t>
            </a:r>
            <a:r>
              <a:rPr lang="en-US" dirty="0" err="1" smtClean="0"/>
              <a:t>tren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floristería</a:t>
            </a:r>
            <a:r>
              <a:rPr lang="en-US" dirty="0" smtClean="0"/>
              <a:t>/</a:t>
            </a:r>
            <a:r>
              <a:rPr lang="en-US" dirty="0" err="1" smtClean="0"/>
              <a:t>florería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frutería</a:t>
            </a:r>
            <a:endParaRPr lang="en-US" dirty="0" smtClean="0"/>
          </a:p>
          <a:p>
            <a:r>
              <a:rPr lang="en-US" dirty="0" smtClean="0"/>
              <a:t>La Fuente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heladería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 think so.</a:t>
            </a:r>
          </a:p>
          <a:p>
            <a:r>
              <a:rPr lang="en-US" dirty="0" smtClean="0"/>
              <a:t>Excuse me.</a:t>
            </a:r>
          </a:p>
          <a:p>
            <a:r>
              <a:rPr lang="en-US" dirty="0" smtClean="0"/>
              <a:t>Bus station</a:t>
            </a:r>
          </a:p>
          <a:p>
            <a:r>
              <a:rPr lang="en-US" dirty="0" smtClean="0"/>
              <a:t>Fire station</a:t>
            </a:r>
          </a:p>
          <a:p>
            <a:r>
              <a:rPr lang="en-US" dirty="0" smtClean="0"/>
              <a:t>Train station</a:t>
            </a:r>
          </a:p>
          <a:p>
            <a:r>
              <a:rPr lang="en-US" dirty="0" smtClean="0"/>
              <a:t>Flower shop</a:t>
            </a:r>
          </a:p>
          <a:p>
            <a:r>
              <a:rPr lang="en-US" dirty="0" smtClean="0"/>
              <a:t>Fruit shop</a:t>
            </a:r>
          </a:p>
          <a:p>
            <a:r>
              <a:rPr lang="en-US" dirty="0" smtClean="0"/>
              <a:t>Fountain</a:t>
            </a:r>
          </a:p>
          <a:p>
            <a:r>
              <a:rPr lang="en-US" dirty="0" smtClean="0"/>
              <a:t>Ice cream 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124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licencia</a:t>
            </a:r>
            <a:r>
              <a:rPr lang="en-US" dirty="0" smtClean="0"/>
              <a:t> de </a:t>
            </a:r>
            <a:r>
              <a:rPr lang="en-US" dirty="0" err="1" smtClean="0"/>
              <a:t>conducir</a:t>
            </a:r>
            <a:endParaRPr lang="en-US" dirty="0" smtClean="0"/>
          </a:p>
          <a:p>
            <a:r>
              <a:rPr lang="en-US" dirty="0" err="1" smtClean="0"/>
              <a:t>Llevar</a:t>
            </a:r>
            <a:r>
              <a:rPr lang="en-US" dirty="0" smtClean="0"/>
              <a:t> a </a:t>
            </a:r>
            <a:r>
              <a:rPr lang="en-US" dirty="0" err="1" smtClean="0"/>
              <a:t>alguien</a:t>
            </a:r>
            <a:endParaRPr lang="en-US" dirty="0" smtClean="0"/>
          </a:p>
          <a:p>
            <a:r>
              <a:rPr lang="en-US" dirty="0" smtClean="0"/>
              <a:t>¿Me </a:t>
            </a:r>
            <a:r>
              <a:rPr lang="en-US" dirty="0" err="1" smtClean="0"/>
              <a:t>podría</a:t>
            </a:r>
            <a:r>
              <a:rPr lang="en-US" dirty="0" smtClean="0"/>
              <a:t> </a:t>
            </a:r>
            <a:r>
              <a:rPr lang="en-US" dirty="0" err="1" smtClean="0"/>
              <a:t>decir</a:t>
            </a:r>
            <a:r>
              <a:rPr lang="en-US" dirty="0" smtClean="0"/>
              <a:t>?</a:t>
            </a:r>
          </a:p>
          <a:p>
            <a:r>
              <a:rPr lang="en-US" dirty="0" smtClean="0"/>
              <a:t>El Mercado</a:t>
            </a:r>
          </a:p>
          <a:p>
            <a:r>
              <a:rPr lang="en-US" dirty="0" smtClean="0"/>
              <a:t>El monument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mueblería</a:t>
            </a:r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 err="1" smtClean="0"/>
              <a:t>estoy</a:t>
            </a:r>
            <a:r>
              <a:rPr lang="en-US" dirty="0" smtClean="0"/>
              <a:t> </a:t>
            </a:r>
            <a:r>
              <a:rPr lang="en-US" dirty="0" err="1" smtClean="0"/>
              <a:t>seguro</a:t>
            </a:r>
            <a:r>
              <a:rPr lang="en-US" dirty="0" smtClean="0"/>
              <a:t>/a.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panadería</a:t>
            </a:r>
            <a:endParaRPr lang="en-US" dirty="0" smtClean="0"/>
          </a:p>
          <a:p>
            <a:r>
              <a:rPr lang="en-US" dirty="0" err="1" smtClean="0"/>
              <a:t>Pasearse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pastelería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Driver’s license</a:t>
            </a:r>
          </a:p>
          <a:p>
            <a:r>
              <a:rPr lang="en-US" dirty="0" smtClean="0"/>
              <a:t>To take someone</a:t>
            </a:r>
          </a:p>
          <a:p>
            <a:r>
              <a:rPr lang="en-US" dirty="0" smtClean="0"/>
              <a:t>Could you tell me…?</a:t>
            </a:r>
          </a:p>
          <a:p>
            <a:r>
              <a:rPr lang="en-US" dirty="0" smtClean="0"/>
              <a:t>Market</a:t>
            </a:r>
          </a:p>
          <a:p>
            <a:r>
              <a:rPr lang="en-US" dirty="0" smtClean="0"/>
              <a:t>Monument</a:t>
            </a:r>
          </a:p>
          <a:p>
            <a:r>
              <a:rPr lang="en-US" dirty="0" smtClean="0"/>
              <a:t>Furniture store</a:t>
            </a:r>
          </a:p>
          <a:p>
            <a:r>
              <a:rPr lang="en-US" dirty="0" smtClean="0"/>
              <a:t>I’m not sure.</a:t>
            </a:r>
          </a:p>
          <a:p>
            <a:r>
              <a:rPr lang="en-US" dirty="0" smtClean="0"/>
              <a:t>bakery</a:t>
            </a:r>
          </a:p>
          <a:p>
            <a:r>
              <a:rPr lang="en-US" dirty="0" smtClean="0"/>
              <a:t>To stroll, to take a walk</a:t>
            </a:r>
          </a:p>
          <a:p>
            <a:r>
              <a:rPr lang="en-US" dirty="0" smtClean="0"/>
              <a:t>Pastry shop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7180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peluquería</a:t>
            </a:r>
            <a:endParaRPr lang="en-US" dirty="0" smtClean="0"/>
          </a:p>
          <a:p>
            <a:r>
              <a:rPr lang="en-US" dirty="0" err="1" smtClean="0"/>
              <a:t>Permitir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pescadería</a:t>
            </a:r>
            <a:endParaRPr lang="en-US" dirty="0" smtClean="0"/>
          </a:p>
          <a:p>
            <a:r>
              <a:rPr lang="en-US" dirty="0" smtClean="0"/>
              <a:t>La plaza</a:t>
            </a:r>
          </a:p>
          <a:p>
            <a:r>
              <a:rPr lang="en-US" dirty="0" err="1" smtClean="0"/>
              <a:t>Preguntarle</a:t>
            </a:r>
            <a:r>
              <a:rPr lang="en-US" dirty="0" smtClean="0"/>
              <a:t> a </a:t>
            </a:r>
            <a:r>
              <a:rPr lang="en-US" dirty="0" err="1" smtClean="0"/>
              <a:t>alguien</a:t>
            </a:r>
            <a:endParaRPr lang="en-US" dirty="0" smtClean="0"/>
          </a:p>
          <a:p>
            <a:r>
              <a:rPr lang="en-US" dirty="0" err="1" smtClean="0"/>
              <a:t>Prohibir</a:t>
            </a:r>
            <a:endParaRPr lang="en-US" dirty="0" smtClean="0"/>
          </a:p>
          <a:p>
            <a:r>
              <a:rPr lang="en-US" dirty="0" err="1" smtClean="0"/>
              <a:t>Recoger</a:t>
            </a:r>
            <a:r>
              <a:rPr lang="en-US" dirty="0" smtClean="0"/>
              <a:t> (a </a:t>
            </a:r>
            <a:r>
              <a:rPr lang="en-US" dirty="0" err="1" smtClean="0"/>
              <a:t>alguien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Sí</a:t>
            </a:r>
            <a:r>
              <a:rPr lang="en-US" dirty="0" smtClean="0"/>
              <a:t>, </a:t>
            </a:r>
            <a:r>
              <a:rPr lang="en-US" dirty="0" err="1" smtClean="0"/>
              <a:t>claro</a:t>
            </a:r>
            <a:r>
              <a:rPr lang="en-US" dirty="0" smtClean="0"/>
              <a:t>.</a:t>
            </a:r>
          </a:p>
          <a:p>
            <a:r>
              <a:rPr lang="en-US" dirty="0" smtClean="0"/>
              <a:t>Los </a:t>
            </a:r>
            <a:r>
              <a:rPr lang="en-US" dirty="0" err="1" smtClean="0"/>
              <a:t>teléfonos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tienda</a:t>
            </a:r>
            <a:r>
              <a:rPr lang="en-US" dirty="0" smtClean="0"/>
              <a:t> de comestibles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Hair salon</a:t>
            </a:r>
          </a:p>
          <a:p>
            <a:r>
              <a:rPr lang="en-US" dirty="0" smtClean="0"/>
              <a:t>To allow, to permit</a:t>
            </a:r>
          </a:p>
          <a:p>
            <a:r>
              <a:rPr lang="en-US" dirty="0" smtClean="0"/>
              <a:t>Fish market</a:t>
            </a:r>
          </a:p>
          <a:p>
            <a:r>
              <a:rPr lang="en-US" dirty="0" smtClean="0"/>
              <a:t>Town square, plaza</a:t>
            </a:r>
          </a:p>
          <a:p>
            <a:r>
              <a:rPr lang="en-US" dirty="0" smtClean="0"/>
              <a:t>Ask someone</a:t>
            </a:r>
          </a:p>
          <a:p>
            <a:r>
              <a:rPr lang="en-US" dirty="0" smtClean="0"/>
              <a:t>To forbid, to prohibit</a:t>
            </a:r>
          </a:p>
          <a:p>
            <a:r>
              <a:rPr lang="en-US" dirty="0" smtClean="0"/>
              <a:t>To pick (someone) up</a:t>
            </a:r>
          </a:p>
          <a:p>
            <a:r>
              <a:rPr lang="en-US" dirty="0" smtClean="0"/>
              <a:t>Yes, of course.</a:t>
            </a:r>
          </a:p>
          <a:p>
            <a:r>
              <a:rPr lang="en-US" dirty="0" smtClean="0"/>
              <a:t>Telephones</a:t>
            </a:r>
          </a:p>
          <a:p>
            <a:r>
              <a:rPr lang="en-US" dirty="0" smtClean="0"/>
              <a:t>Grocery store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75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about places in a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centro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estación</a:t>
            </a:r>
            <a:r>
              <a:rPr lang="en-US" dirty="0" smtClean="0"/>
              <a:t> de </a:t>
            </a:r>
            <a:r>
              <a:rPr lang="en-US" dirty="0" err="1" smtClean="0"/>
              <a:t>servicio</a:t>
            </a:r>
            <a:endParaRPr lang="en-US" dirty="0" smtClean="0"/>
          </a:p>
          <a:p>
            <a:r>
              <a:rPr lang="en-US" dirty="0" smtClean="0"/>
              <a:t>Las </a:t>
            </a:r>
            <a:r>
              <a:rPr lang="en-US" dirty="0" err="1" smtClean="0"/>
              <a:t>estaciones</a:t>
            </a:r>
            <a:r>
              <a:rPr lang="en-US" dirty="0" smtClean="0"/>
              <a:t> de </a:t>
            </a:r>
            <a:r>
              <a:rPr lang="en-US" dirty="0" err="1" smtClean="0"/>
              <a:t>servicios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farmacia</a:t>
            </a:r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supermercado</a:t>
            </a:r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consultorio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Downtown</a:t>
            </a:r>
          </a:p>
          <a:p>
            <a:r>
              <a:rPr lang="en-US" dirty="0" smtClean="0"/>
              <a:t>Service station</a:t>
            </a:r>
          </a:p>
          <a:p>
            <a:r>
              <a:rPr lang="en-US" dirty="0" smtClean="0"/>
              <a:t>Service stations</a:t>
            </a:r>
          </a:p>
          <a:p>
            <a:r>
              <a:rPr lang="en-US" dirty="0" smtClean="0"/>
              <a:t>Pharmacy</a:t>
            </a:r>
          </a:p>
          <a:p>
            <a:r>
              <a:rPr lang="en-US" dirty="0" smtClean="0"/>
              <a:t>Supermarket</a:t>
            </a:r>
          </a:p>
          <a:p>
            <a:r>
              <a:rPr lang="en-US" dirty="0" smtClean="0"/>
              <a:t>Doctor’s/dentist’s office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25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talk about 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buzón</a:t>
            </a:r>
            <a:endParaRPr lang="en-US" dirty="0" smtClean="0"/>
          </a:p>
          <a:p>
            <a:r>
              <a:rPr lang="en-US" dirty="0" smtClean="0"/>
              <a:t>Los </a:t>
            </a:r>
            <a:r>
              <a:rPr lang="en-US" dirty="0" err="1" smtClean="0"/>
              <a:t>buzones</a:t>
            </a:r>
            <a:endParaRPr lang="en-US" dirty="0" smtClean="0"/>
          </a:p>
          <a:p>
            <a:r>
              <a:rPr lang="en-US" dirty="0" smtClean="0"/>
              <a:t>La carta</a:t>
            </a:r>
          </a:p>
          <a:p>
            <a:r>
              <a:rPr lang="en-US" dirty="0" err="1" smtClean="0"/>
              <a:t>Echar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carta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correo</a:t>
            </a:r>
            <a:endParaRPr lang="en-US" dirty="0" smtClean="0"/>
          </a:p>
          <a:p>
            <a:r>
              <a:rPr lang="en-US" dirty="0" err="1" smtClean="0"/>
              <a:t>Enviar</a:t>
            </a:r>
            <a:r>
              <a:rPr lang="en-US" dirty="0" smtClean="0"/>
              <a:t> 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sello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tarjeta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Mailbox</a:t>
            </a:r>
          </a:p>
          <a:p>
            <a:r>
              <a:rPr lang="en-US" dirty="0" smtClean="0"/>
              <a:t>Mailboxes</a:t>
            </a:r>
          </a:p>
          <a:p>
            <a:r>
              <a:rPr lang="en-US" dirty="0" smtClean="0"/>
              <a:t>Letter</a:t>
            </a:r>
          </a:p>
          <a:p>
            <a:r>
              <a:rPr lang="en-US" dirty="0" smtClean="0"/>
              <a:t>To mail a letter</a:t>
            </a:r>
          </a:p>
          <a:p>
            <a:r>
              <a:rPr lang="en-US" dirty="0" smtClean="0"/>
              <a:t>Post office</a:t>
            </a:r>
          </a:p>
          <a:p>
            <a:r>
              <a:rPr lang="en-US" dirty="0" smtClean="0"/>
              <a:t>To send</a:t>
            </a:r>
          </a:p>
          <a:p>
            <a:r>
              <a:rPr lang="en-US" dirty="0" smtClean="0"/>
              <a:t>Stamp</a:t>
            </a:r>
          </a:p>
          <a:p>
            <a:r>
              <a:rPr lang="en-US" dirty="0" smtClean="0"/>
              <a:t>Card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01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talk about items in a sporting-goods 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quipo</a:t>
            </a:r>
            <a:r>
              <a:rPr lang="en-US" dirty="0" smtClean="0"/>
              <a:t> </a:t>
            </a:r>
            <a:r>
              <a:rPr lang="en-US" dirty="0" err="1" smtClean="0"/>
              <a:t>deportivo</a:t>
            </a:r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palo</a:t>
            </a:r>
            <a:r>
              <a:rPr lang="en-US" dirty="0" smtClean="0"/>
              <a:t> de golf</a:t>
            </a:r>
          </a:p>
          <a:p>
            <a:r>
              <a:rPr lang="en-US" dirty="0" smtClean="0"/>
              <a:t>Los </a:t>
            </a:r>
            <a:r>
              <a:rPr lang="en-US" dirty="0" err="1" smtClean="0"/>
              <a:t>patines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pelota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raqueta</a:t>
            </a:r>
            <a:r>
              <a:rPr lang="en-US" dirty="0" smtClean="0"/>
              <a:t> de </a:t>
            </a:r>
            <a:r>
              <a:rPr lang="en-US" dirty="0" err="1" smtClean="0"/>
              <a:t>tenis</a:t>
            </a:r>
            <a:endParaRPr lang="en-US" dirty="0" smtClean="0"/>
          </a:p>
          <a:p>
            <a:r>
              <a:rPr lang="en-US" dirty="0" smtClean="0"/>
              <a:t>TO MAKE EXCUSES:</a:t>
            </a:r>
          </a:p>
          <a:p>
            <a:r>
              <a:rPr lang="en-US" dirty="0" smtClean="0"/>
              <a:t>Se me </a:t>
            </a:r>
            <a:r>
              <a:rPr lang="en-US" dirty="0" err="1" smtClean="0"/>
              <a:t>olvidó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Sports equipment</a:t>
            </a:r>
          </a:p>
          <a:p>
            <a:r>
              <a:rPr lang="en-US" dirty="0" smtClean="0"/>
              <a:t>Golf club</a:t>
            </a:r>
          </a:p>
          <a:p>
            <a:r>
              <a:rPr lang="en-US" dirty="0" smtClean="0"/>
              <a:t>Skates</a:t>
            </a:r>
          </a:p>
          <a:p>
            <a:r>
              <a:rPr lang="en-US" dirty="0" smtClean="0"/>
              <a:t>Ball</a:t>
            </a:r>
          </a:p>
          <a:p>
            <a:r>
              <a:rPr lang="en-US" dirty="0" smtClean="0"/>
              <a:t>Tennis racket</a:t>
            </a:r>
          </a:p>
          <a:p>
            <a:endParaRPr lang="en-US" dirty="0"/>
          </a:p>
          <a:p>
            <a:r>
              <a:rPr lang="en-US" dirty="0" smtClean="0"/>
              <a:t>I forgot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512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talk about errands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Cerrar</a:t>
            </a:r>
            <a:endParaRPr lang="en-US" dirty="0" smtClean="0"/>
          </a:p>
          <a:p>
            <a:r>
              <a:rPr lang="en-US" dirty="0" err="1" smtClean="0"/>
              <a:t>Cobrar</a:t>
            </a:r>
            <a:r>
              <a:rPr lang="en-US" dirty="0" smtClean="0"/>
              <a:t> un </a:t>
            </a:r>
            <a:r>
              <a:rPr lang="en-US" dirty="0" err="1" smtClean="0"/>
              <a:t>cheque</a:t>
            </a:r>
            <a:endParaRPr lang="en-US" dirty="0" smtClean="0"/>
          </a:p>
          <a:p>
            <a:r>
              <a:rPr lang="en-US" dirty="0" err="1" smtClean="0"/>
              <a:t>Cuidar</a:t>
            </a:r>
            <a:r>
              <a:rPr lang="en-US" dirty="0" smtClean="0"/>
              <a:t> a 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dentista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dentista</a:t>
            </a:r>
            <a:endParaRPr lang="en-US" dirty="0" smtClean="0"/>
          </a:p>
          <a:p>
            <a:r>
              <a:rPr lang="en-US" dirty="0" err="1" smtClean="0"/>
              <a:t>Devolver</a:t>
            </a:r>
            <a:r>
              <a:rPr lang="en-US" dirty="0" smtClean="0"/>
              <a:t> (un </a:t>
            </a:r>
            <a:r>
              <a:rPr lang="en-US" dirty="0" err="1" smtClean="0"/>
              <a:t>libro</a:t>
            </a:r>
            <a:r>
              <a:rPr lang="en-US" dirty="0" smtClean="0"/>
              <a:t>)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gasolina</a:t>
            </a:r>
            <a:endParaRPr lang="en-US" dirty="0" smtClean="0"/>
          </a:p>
          <a:p>
            <a:r>
              <a:rPr lang="en-US" dirty="0" err="1" smtClean="0"/>
              <a:t>Ir</a:t>
            </a:r>
            <a:r>
              <a:rPr lang="en-US" dirty="0" smtClean="0"/>
              <a:t> a pie</a:t>
            </a:r>
          </a:p>
          <a:p>
            <a:r>
              <a:rPr lang="en-US" dirty="0" err="1" smtClean="0"/>
              <a:t>Llenar</a:t>
            </a:r>
            <a:r>
              <a:rPr lang="en-US" dirty="0" smtClean="0"/>
              <a:t> el </a:t>
            </a:r>
            <a:r>
              <a:rPr lang="en-US" dirty="0" err="1" smtClean="0"/>
              <a:t>tanque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To close</a:t>
            </a:r>
          </a:p>
          <a:p>
            <a:r>
              <a:rPr lang="en-US" dirty="0" smtClean="0"/>
              <a:t>To cash a check</a:t>
            </a:r>
          </a:p>
          <a:p>
            <a:r>
              <a:rPr lang="en-US" dirty="0" smtClean="0"/>
              <a:t>To take care of</a:t>
            </a:r>
          </a:p>
          <a:p>
            <a:r>
              <a:rPr lang="en-US" dirty="0" smtClean="0"/>
              <a:t>Male dentist</a:t>
            </a:r>
          </a:p>
          <a:p>
            <a:r>
              <a:rPr lang="en-US" dirty="0" smtClean="0"/>
              <a:t>Female dentist</a:t>
            </a:r>
          </a:p>
          <a:p>
            <a:r>
              <a:rPr lang="en-US" dirty="0" smtClean="0"/>
              <a:t>To return (a book)</a:t>
            </a:r>
          </a:p>
          <a:p>
            <a:r>
              <a:rPr lang="en-US" dirty="0" smtClean="0"/>
              <a:t>Gasoline</a:t>
            </a:r>
          </a:p>
          <a:p>
            <a:r>
              <a:rPr lang="en-US" dirty="0" smtClean="0"/>
              <a:t>To go on foot</a:t>
            </a:r>
          </a:p>
          <a:p>
            <a:r>
              <a:rPr lang="en-US" dirty="0" smtClean="0"/>
              <a:t>To fill (the tank)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84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247</TotalTime>
  <Words>595</Words>
  <Application>Microsoft Office PowerPoint</Application>
  <PresentationFormat>Widescreen</PresentationFormat>
  <Paragraphs>220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Facet</vt:lpstr>
      <vt:lpstr>Chap. 3A: Pueblos y Ciudades</vt:lpstr>
      <vt:lpstr>Chapter 3: Pueblos y Ciudades Asking for information</vt:lpstr>
      <vt:lpstr>PowerPoint Presentation</vt:lpstr>
      <vt:lpstr>PowerPoint Presentation</vt:lpstr>
      <vt:lpstr>PowerPoint Presentation</vt:lpstr>
      <vt:lpstr>Talk about places in a community</vt:lpstr>
      <vt:lpstr>To talk about mail</vt:lpstr>
      <vt:lpstr>To talk about items in a sporting-goods store</vt:lpstr>
      <vt:lpstr>To talk about errands</vt:lpstr>
      <vt:lpstr>PowerPoint Presentation</vt:lpstr>
      <vt:lpstr>Other useful words and expressions</vt:lpstr>
      <vt:lpstr>PowerPoint Presentation</vt:lpstr>
      <vt:lpstr>To talk about pharmacy products:</vt:lpstr>
      <vt:lpstr>Talking about where you went and what you did</vt:lpstr>
      <vt:lpstr>Impersonal “se” and passive “se”</vt:lpstr>
      <vt:lpstr>Preterite of –car, -gar, and -zar</vt:lpstr>
    </vt:vector>
  </TitlesOfParts>
  <Company>Harlingen CISD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Asking for information</dc:title>
  <dc:creator>ALVARO PERALES</dc:creator>
  <cp:lastModifiedBy>ALVARO PERALES</cp:lastModifiedBy>
  <cp:revision>28</cp:revision>
  <dcterms:created xsi:type="dcterms:W3CDTF">2014-10-20T13:45:23Z</dcterms:created>
  <dcterms:modified xsi:type="dcterms:W3CDTF">2014-10-21T13:09:43Z</dcterms:modified>
</cp:coreProperties>
</file>