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notesMasterIdLst>
    <p:notesMasterId r:id="rId13"/>
  </p:notes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59" r:id="rId9"/>
    <p:sldId id="260" r:id="rId10"/>
    <p:sldId id="262" r:id="rId11"/>
    <p:sldId id="27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0" d="100"/>
          <a:sy n="60" d="100"/>
        </p:scale>
        <p:origin x="60" y="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434E93-BD94-4641-8AF1-B7D7F29E214A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DED4B7-62FF-42DE-A3E3-270EFF4A8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937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641C5286-F1DA-4181-8639-03036591AEDB}" type="slidenum">
              <a:rPr lang="en-US">
                <a:latin typeface="Arial" panose="020B0604020202020204" pitchFamily="34" charset="0"/>
              </a:rPr>
              <a:pPr/>
              <a:t>4</a:t>
            </a:fld>
            <a:endParaRPr lang="en-US">
              <a:latin typeface="Arial" panose="020B0604020202020204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182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10387963" y="5038579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720726" y="776289"/>
            <a:ext cx="10750549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720726" y="2250280"/>
            <a:ext cx="10750549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828800" y="6012657"/>
            <a:ext cx="77216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AAD347D-5ACD-4C99-B74B-A9C85AD731AF}" type="datetimeFigureOut">
              <a:rPr lang="en-US" smtClean="0"/>
              <a:t>9/4/2014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828800" y="5650705"/>
            <a:ext cx="77216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189663" y="5752308"/>
            <a:ext cx="67056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381000"/>
            <a:ext cx="2540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82808"/>
            <a:ext cx="109728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88608" y="6480048"/>
            <a:ext cx="2844800" cy="301752"/>
          </a:xfrm>
        </p:spPr>
        <p:txBody>
          <a:bodyPr/>
          <a:lstStyle/>
          <a:p>
            <a:fld id="{4509A250-FF31-4206-8172-F9D3106AACB1}" type="datetimeFigureOut">
              <a:rPr lang="en-US" smtClean="0"/>
              <a:t>9/4/2014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480970"/>
            <a:ext cx="5680075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9379" y="7035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10387963" y="93786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4176" y="6477000"/>
            <a:ext cx="2844800" cy="304800"/>
          </a:xfrm>
        </p:spPr>
        <p:txBody>
          <a:bodyPr/>
          <a:lstStyle/>
          <a:p>
            <a:fld id="{9796027F-7875-4030-9381-8BD8C4F21935}" type="datetimeFigureOut">
              <a:rPr lang="en-US" smtClean="0"/>
              <a:t>9/4/2014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92501" y="6480970"/>
            <a:ext cx="5680075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68075" y="809625"/>
            <a:ext cx="670560" cy="300831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8625059" y="9381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71465"/>
            <a:ext cx="9652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633536"/>
            <a:ext cx="51816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9796027F-7875-4030-9381-8BD8C4F21935}" type="datetimeFigureOut">
              <a:rPr lang="en-US" smtClean="0"/>
              <a:t>9/4/2014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0075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931" y="290732"/>
            <a:ext cx="14224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0008" y="290732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820008" y="3427124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696307" y="290732"/>
            <a:ext cx="9144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96307" y="3427124"/>
            <a:ext cx="9144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0736" cy="301752"/>
          </a:xfrm>
        </p:spPr>
        <p:txBody>
          <a:bodyPr/>
          <a:lstStyle/>
          <a:p>
            <a:fld id="{9796027F-7875-4030-9381-8BD8C4F21935}" type="datetimeFigureOut">
              <a:rPr lang="en-US" smtClean="0"/>
              <a:t>9/4/2014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1472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119360" y="6483096"/>
            <a:ext cx="670560" cy="301752"/>
          </a:xfrm>
        </p:spPr>
        <p:txBody>
          <a:bodyPr/>
          <a:lstStyle>
            <a:lvl1pPr algn="ctr">
              <a:defRPr/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4509A250-FF31-4206-8172-F9D3106AACB1}" type="datetimeFigureOut">
              <a:rPr lang="en-US" smtClean="0"/>
              <a:t>9/4/2014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481891"/>
            <a:ext cx="5680075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8" y="367664"/>
            <a:ext cx="12192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514475" y="367664"/>
            <a:ext cx="32512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868333" y="320040"/>
            <a:ext cx="7034784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71968" y="6556248"/>
            <a:ext cx="2844800" cy="301752"/>
          </a:xfrm>
        </p:spPr>
        <p:txBody>
          <a:bodyPr/>
          <a:lstStyle>
            <a:lvl1pPr>
              <a:defRPr sz="900"/>
            </a:lvl1pPr>
          </a:lstStyle>
          <a:p>
            <a:fld id="{4509A250-FF31-4206-8172-F9D3106AACB1}" type="datetimeFigureOut">
              <a:rPr lang="en-US" smtClean="0"/>
              <a:t>9/4/2014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14475" y="6556248"/>
            <a:ext cx="6857493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214101" y="6556248"/>
            <a:ext cx="670560" cy="301752"/>
          </a:xfrm>
        </p:spPr>
        <p:txBody>
          <a:bodyPr/>
          <a:lstStyle>
            <a:lvl1pPr>
              <a:defRPr sz="900"/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8" y="150896"/>
            <a:ext cx="12192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17649" y="373966"/>
            <a:ext cx="9777984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0" y="5867400"/>
            <a:ext cx="9777984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144256" y="6556248"/>
            <a:ext cx="2804160" cy="301752"/>
          </a:xfrm>
        </p:spPr>
        <p:txBody>
          <a:bodyPr/>
          <a:lstStyle>
            <a:lvl1pPr>
              <a:defRPr sz="900"/>
            </a:lvl1pPr>
          </a:lstStyle>
          <a:p>
            <a:fld id="{4509A250-FF31-4206-8172-F9D3106AACB1}" type="datetimeFigureOut">
              <a:rPr lang="en-US" smtClean="0"/>
              <a:t>9/4/2014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60576" y="6557169"/>
            <a:ext cx="6597429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6256" y="6556248"/>
            <a:ext cx="487680" cy="301752"/>
          </a:xfrm>
        </p:spPr>
        <p:txBody>
          <a:bodyPr/>
          <a:lstStyle>
            <a:lvl1pPr algn="ctr">
              <a:defRPr sz="900"/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9379" y="14069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8625059" y="4948410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882808"/>
            <a:ext cx="109728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388608" y="6480969"/>
            <a:ext cx="28448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9/4/2014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481891"/>
            <a:ext cx="5680075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119360" y="6480969"/>
            <a:ext cx="67056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 ftr="0" dt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Subject Pronouns: </a:t>
            </a:r>
            <a:r>
              <a:rPr lang="en-US" dirty="0" err="1"/>
              <a:t>P</a:t>
            </a:r>
            <a:r>
              <a:rPr lang="en-US" dirty="0" err="1" smtClean="0"/>
              <a:t>ronombres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P. 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/>
              <a:t>What is a pronoun?</a:t>
            </a:r>
          </a:p>
          <a:p>
            <a:pPr>
              <a:defRPr/>
            </a:pPr>
            <a:r>
              <a:rPr lang="en-US" dirty="0"/>
              <a:t>A pronoun takes the place of a noun.</a:t>
            </a:r>
          </a:p>
          <a:p>
            <a:pPr>
              <a:defRPr/>
            </a:pPr>
            <a:r>
              <a:rPr lang="en-US" dirty="0"/>
              <a:t>Ex: </a:t>
            </a:r>
            <a:r>
              <a:rPr lang="en-US" dirty="0" smtClean="0"/>
              <a:t>Edgar = he</a:t>
            </a:r>
            <a:r>
              <a:rPr lang="en-US" dirty="0"/>
              <a:t>	   	</a:t>
            </a:r>
            <a:r>
              <a:rPr lang="en-US" dirty="0" smtClean="0"/>
              <a:t>Emily=she</a:t>
            </a:r>
            <a:endParaRPr lang="en-US" dirty="0"/>
          </a:p>
          <a:p>
            <a:pPr>
              <a:defRPr/>
            </a:pPr>
            <a:r>
              <a:rPr lang="en-US" dirty="0"/>
              <a:t> You and I = we</a:t>
            </a:r>
          </a:p>
          <a:p>
            <a:pPr>
              <a:defRPr/>
            </a:pPr>
            <a:r>
              <a:rPr lang="en-US" dirty="0"/>
              <a:t>The subject of a sentence tells who is doing the action.</a:t>
            </a:r>
          </a:p>
          <a:p>
            <a:pPr>
              <a:defRPr/>
            </a:pPr>
            <a:r>
              <a:rPr lang="en-US" dirty="0"/>
              <a:t>It could be a noun or a pronoun.</a:t>
            </a:r>
          </a:p>
          <a:p>
            <a:pPr>
              <a:defRPr/>
            </a:pPr>
            <a:r>
              <a:rPr lang="en-US" b="1" dirty="0"/>
              <a:t>Jaime and Joshua </a:t>
            </a:r>
            <a:r>
              <a:rPr lang="en-US" dirty="0"/>
              <a:t>sing and dance.</a:t>
            </a:r>
          </a:p>
          <a:p>
            <a:pPr>
              <a:defRPr/>
            </a:pPr>
            <a:r>
              <a:rPr lang="en-US" b="1" dirty="0"/>
              <a:t>They</a:t>
            </a:r>
            <a:r>
              <a:rPr lang="en-US" dirty="0"/>
              <a:t> sing and dance.</a:t>
            </a:r>
          </a:p>
          <a:p>
            <a:pPr>
              <a:defRPr/>
            </a:pPr>
            <a:r>
              <a:rPr lang="en-US" b="1" dirty="0" err="1"/>
              <a:t>Ellos</a:t>
            </a:r>
            <a:r>
              <a:rPr lang="en-US" dirty="0"/>
              <a:t> </a:t>
            </a:r>
            <a:r>
              <a:rPr lang="en-US" dirty="0" err="1"/>
              <a:t>cantan</a:t>
            </a:r>
            <a:r>
              <a:rPr lang="en-US" dirty="0"/>
              <a:t> y </a:t>
            </a:r>
            <a:r>
              <a:rPr lang="en-US" dirty="0" err="1"/>
              <a:t>bailan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36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give an e-mail address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se escribe…?			How do you spell…?</a:t>
            </a:r>
          </a:p>
          <a:p>
            <a:r>
              <a:rPr lang="en-US" dirty="0" smtClean="0"/>
              <a:t>Se escribe…?				It’s spelled…</a:t>
            </a:r>
          </a:p>
          <a:p>
            <a:r>
              <a:rPr lang="en-US" dirty="0" smtClean="0"/>
              <a:t>¿</a:t>
            </a:r>
            <a:r>
              <a:rPr lang="en-US" dirty="0" err="1" smtClean="0"/>
              <a:t>Cuál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correo</a:t>
            </a:r>
            <a:r>
              <a:rPr lang="en-US" dirty="0" smtClean="0"/>
              <a:t> </a:t>
            </a:r>
            <a:r>
              <a:rPr lang="en-US" dirty="0" err="1" smtClean="0"/>
              <a:t>electrónico</a:t>
            </a:r>
            <a:r>
              <a:rPr lang="en-US" dirty="0" smtClean="0"/>
              <a:t>?	</a:t>
            </a:r>
          </a:p>
          <a:p>
            <a:r>
              <a:rPr lang="en-US" dirty="0"/>
              <a:t> 	</a:t>
            </a:r>
            <a:r>
              <a:rPr lang="en-US" dirty="0" smtClean="0"/>
              <a:t>					What is your e-mail address?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19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NUMEROS I-100</a:t>
            </a:r>
          </a:p>
          <a:p>
            <a:r>
              <a:rPr lang="en-US" dirty="0" smtClean="0"/>
              <a:t>DECIR LA HORA</a:t>
            </a:r>
          </a:p>
          <a:p>
            <a:r>
              <a:rPr lang="en-US" dirty="0" smtClean="0"/>
              <a:t>CALENDARIO: DIAS DE LA SEMANA, MESES, ESTACIONES</a:t>
            </a:r>
          </a:p>
          <a:p>
            <a:r>
              <a:rPr lang="en-US" dirty="0" smtClean="0"/>
              <a:t>ALFABETO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74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/>
              <a:t>You also use </a:t>
            </a:r>
            <a:r>
              <a:rPr lang="en-US" b="1" dirty="0"/>
              <a:t>subject</a:t>
            </a:r>
            <a:r>
              <a:rPr lang="en-US" dirty="0"/>
              <a:t> </a:t>
            </a:r>
            <a:r>
              <a:rPr lang="en-US" b="1" dirty="0"/>
              <a:t>pronouns</a:t>
            </a:r>
            <a:r>
              <a:rPr lang="en-US" dirty="0"/>
              <a:t> to tell who is doing an action.</a:t>
            </a:r>
          </a:p>
          <a:p>
            <a:pPr>
              <a:defRPr/>
            </a:pPr>
            <a:r>
              <a:rPr lang="en-US" b="1" dirty="0"/>
              <a:t>Kaitlin </a:t>
            </a:r>
            <a:r>
              <a:rPr lang="en-US" dirty="0"/>
              <a:t>listens to music.</a:t>
            </a:r>
          </a:p>
          <a:p>
            <a:pPr>
              <a:defRPr/>
            </a:pPr>
            <a:r>
              <a:rPr lang="en-US" b="1" dirty="0"/>
              <a:t>Ella </a:t>
            </a:r>
            <a:r>
              <a:rPr lang="en-US" dirty="0" err="1"/>
              <a:t>escucha</a:t>
            </a:r>
            <a:r>
              <a:rPr lang="en-US" dirty="0"/>
              <a:t> </a:t>
            </a:r>
            <a:r>
              <a:rPr lang="en-US" dirty="0" err="1" smtClean="0"/>
              <a:t>música</a:t>
            </a:r>
            <a:r>
              <a:rPr lang="en-US" dirty="0"/>
              <a:t>.</a:t>
            </a:r>
          </a:p>
          <a:p>
            <a:pPr>
              <a:defRPr/>
            </a:pPr>
            <a:r>
              <a:rPr lang="en-US" b="1" dirty="0"/>
              <a:t>José </a:t>
            </a:r>
            <a:r>
              <a:rPr lang="en-US" dirty="0"/>
              <a:t>sings and dances.</a:t>
            </a:r>
          </a:p>
          <a:p>
            <a:pPr>
              <a:defRPr/>
            </a:pPr>
            <a:r>
              <a:rPr lang="en-US" b="1" dirty="0" err="1"/>
              <a:t>Él</a:t>
            </a:r>
            <a:r>
              <a:rPr lang="en-US" dirty="0"/>
              <a:t> </a:t>
            </a:r>
            <a:r>
              <a:rPr lang="en-US" dirty="0" err="1"/>
              <a:t>canta</a:t>
            </a:r>
            <a:r>
              <a:rPr lang="en-US" dirty="0"/>
              <a:t> y </a:t>
            </a:r>
            <a:r>
              <a:rPr lang="en-US" dirty="0" err="1"/>
              <a:t>baila</a:t>
            </a:r>
            <a:r>
              <a:rPr lang="en-US" dirty="0"/>
              <a:t>.</a:t>
            </a:r>
          </a:p>
          <a:p>
            <a:pPr>
              <a:defRPr/>
            </a:pPr>
            <a:r>
              <a:rPr lang="en-US" dirty="0"/>
              <a:t>If a group is made up of </a:t>
            </a:r>
            <a:r>
              <a:rPr lang="en-US" b="1" dirty="0"/>
              <a:t>males only</a:t>
            </a:r>
            <a:r>
              <a:rPr lang="en-US" dirty="0"/>
              <a:t> or </a:t>
            </a:r>
            <a:r>
              <a:rPr lang="en-US" b="1" dirty="0"/>
              <a:t>both males and females together</a:t>
            </a:r>
            <a:r>
              <a:rPr lang="en-US" dirty="0"/>
              <a:t>, use the masculine forms: </a:t>
            </a:r>
            <a:r>
              <a:rPr lang="en-US" dirty="0" err="1"/>
              <a:t>nosotros</a:t>
            </a:r>
            <a:r>
              <a:rPr lang="en-US" dirty="0"/>
              <a:t> or </a:t>
            </a:r>
            <a:r>
              <a:rPr lang="en-US" dirty="0" err="1"/>
              <a:t>ellos</a:t>
            </a:r>
            <a:r>
              <a:rPr lang="en-US" dirty="0"/>
              <a:t>. (boys will always rule)</a:t>
            </a:r>
          </a:p>
          <a:p>
            <a:pPr>
              <a:defRPr/>
            </a:pPr>
            <a:r>
              <a:rPr lang="en-US" dirty="0"/>
              <a:t>If a group is all females, use the feminine forms: </a:t>
            </a:r>
            <a:r>
              <a:rPr lang="en-US" dirty="0" err="1"/>
              <a:t>nosotras</a:t>
            </a:r>
            <a:r>
              <a:rPr lang="en-US" dirty="0"/>
              <a:t> or </a:t>
            </a:r>
            <a:r>
              <a:rPr lang="en-US" dirty="0" err="1"/>
              <a:t>ellas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54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You can combine a subject pronoun and a name to form a subject.</a:t>
            </a:r>
          </a:p>
          <a:p>
            <a:pPr>
              <a:defRPr/>
            </a:pPr>
            <a:r>
              <a:rPr lang="en-US" dirty="0"/>
              <a:t>Valeria y </a:t>
            </a:r>
            <a:r>
              <a:rPr lang="en-US" dirty="0" err="1"/>
              <a:t>yo</a:t>
            </a:r>
            <a:r>
              <a:rPr lang="en-US" dirty="0"/>
              <a:t> = </a:t>
            </a:r>
            <a:r>
              <a:rPr lang="en-US" dirty="0" err="1" smtClean="0"/>
              <a:t>nosotros</a:t>
            </a:r>
            <a:r>
              <a:rPr lang="en-US" dirty="0" smtClean="0"/>
              <a:t>/</a:t>
            </a:r>
            <a:r>
              <a:rPr lang="en-US" dirty="0" err="1" smtClean="0"/>
              <a:t>nosotras</a:t>
            </a:r>
            <a:endParaRPr lang="en-US" dirty="0"/>
          </a:p>
          <a:p>
            <a:pPr>
              <a:defRPr/>
            </a:pPr>
            <a:r>
              <a:rPr lang="en-US" dirty="0"/>
              <a:t>Carla y </a:t>
            </a:r>
            <a:r>
              <a:rPr lang="en-US" dirty="0" err="1"/>
              <a:t>ella</a:t>
            </a:r>
            <a:r>
              <a:rPr lang="en-US" dirty="0"/>
              <a:t> = </a:t>
            </a:r>
            <a:r>
              <a:rPr lang="en-US" dirty="0" err="1"/>
              <a:t>ellas</a:t>
            </a:r>
            <a:endParaRPr lang="en-US" dirty="0"/>
          </a:p>
          <a:p>
            <a:pPr>
              <a:defRPr/>
            </a:pPr>
            <a:r>
              <a:rPr lang="en-US" dirty="0"/>
              <a:t>Jonathan y </a:t>
            </a:r>
            <a:r>
              <a:rPr lang="en-US" dirty="0" err="1"/>
              <a:t>tú</a:t>
            </a:r>
            <a:r>
              <a:rPr lang="en-US" dirty="0"/>
              <a:t> =  </a:t>
            </a:r>
            <a:r>
              <a:rPr lang="en-US" dirty="0" err="1"/>
              <a:t>ustedes</a:t>
            </a:r>
            <a:endParaRPr lang="en-US" dirty="0"/>
          </a:p>
          <a:p>
            <a:pPr>
              <a:defRPr/>
            </a:pPr>
            <a:r>
              <a:rPr lang="en-US" dirty="0"/>
              <a:t>Xavier y Justin = </a:t>
            </a:r>
            <a:r>
              <a:rPr lang="en-US" dirty="0" err="1"/>
              <a:t>ellos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36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10 Subject pronouns in Spanish (Quiz Quiz)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dirty="0" err="1"/>
              <a:t>Yo</a:t>
            </a:r>
            <a:r>
              <a:rPr lang="en-US" dirty="0"/>
              <a:t>			</a:t>
            </a:r>
            <a:r>
              <a:rPr lang="en-US" dirty="0" smtClean="0"/>
              <a:t>		I</a:t>
            </a:r>
            <a:endParaRPr lang="en-US" dirty="0"/>
          </a:p>
          <a:p>
            <a:pPr eaLnBrk="1" hangingPunct="1">
              <a:defRPr/>
            </a:pPr>
            <a:r>
              <a:rPr lang="en-US" dirty="0" err="1"/>
              <a:t>Tú</a:t>
            </a:r>
            <a:r>
              <a:rPr lang="en-US" dirty="0"/>
              <a:t>			</a:t>
            </a:r>
            <a:r>
              <a:rPr lang="en-US" dirty="0" smtClean="0"/>
              <a:t>		You (familiar)</a:t>
            </a:r>
            <a:r>
              <a:rPr lang="en-US" dirty="0"/>
              <a:t>	friends</a:t>
            </a:r>
          </a:p>
          <a:p>
            <a:pPr eaLnBrk="1" hangingPunct="1">
              <a:defRPr/>
            </a:pPr>
            <a:r>
              <a:rPr lang="en-US" dirty="0" err="1"/>
              <a:t>Usted</a:t>
            </a:r>
            <a:r>
              <a:rPr lang="en-US" dirty="0"/>
              <a:t> (</a:t>
            </a:r>
            <a:r>
              <a:rPr lang="en-US" dirty="0" err="1"/>
              <a:t>Ud</a:t>
            </a:r>
            <a:r>
              <a:rPr lang="en-US" dirty="0"/>
              <a:t>.)	</a:t>
            </a:r>
            <a:r>
              <a:rPr lang="en-US" dirty="0" smtClean="0"/>
              <a:t>		You </a:t>
            </a:r>
            <a:r>
              <a:rPr lang="en-US" dirty="0"/>
              <a:t>(formal)	adults</a:t>
            </a:r>
          </a:p>
          <a:p>
            <a:pPr eaLnBrk="1" hangingPunct="1">
              <a:defRPr/>
            </a:pPr>
            <a:r>
              <a:rPr lang="en-US" dirty="0" err="1"/>
              <a:t>Él</a:t>
            </a:r>
            <a:r>
              <a:rPr lang="en-US" dirty="0"/>
              <a:t>			</a:t>
            </a:r>
            <a:r>
              <a:rPr lang="en-US" dirty="0" smtClean="0"/>
              <a:t>		He</a:t>
            </a:r>
            <a:endParaRPr lang="en-US" dirty="0"/>
          </a:p>
          <a:p>
            <a:pPr eaLnBrk="1" hangingPunct="1">
              <a:defRPr/>
            </a:pPr>
            <a:r>
              <a:rPr lang="en-US" dirty="0"/>
              <a:t>Ella			</a:t>
            </a:r>
            <a:r>
              <a:rPr lang="en-US" dirty="0" smtClean="0"/>
              <a:t>	She</a:t>
            </a:r>
            <a:endParaRPr lang="en-US" dirty="0"/>
          </a:p>
          <a:p>
            <a:pPr eaLnBrk="1" hangingPunct="1">
              <a:defRPr/>
            </a:pPr>
            <a:r>
              <a:rPr lang="en-US" dirty="0" err="1" smtClean="0"/>
              <a:t>Nosotros</a:t>
            </a:r>
            <a:r>
              <a:rPr lang="en-US" dirty="0"/>
              <a:t>	</a:t>
            </a:r>
            <a:r>
              <a:rPr lang="en-US" dirty="0" smtClean="0"/>
              <a:t>		We (all males)</a:t>
            </a:r>
          </a:p>
          <a:p>
            <a:pPr eaLnBrk="1" hangingPunct="1">
              <a:defRPr/>
            </a:pPr>
            <a:r>
              <a:rPr lang="en-US" dirty="0" err="1" smtClean="0"/>
              <a:t>nosotras</a:t>
            </a:r>
            <a:r>
              <a:rPr lang="en-US" dirty="0"/>
              <a:t>	</a:t>
            </a:r>
            <a:r>
              <a:rPr lang="en-US" dirty="0" smtClean="0"/>
              <a:t>		We (all females)</a:t>
            </a:r>
            <a:endParaRPr lang="en-US" dirty="0"/>
          </a:p>
          <a:p>
            <a:pPr eaLnBrk="1" hangingPunct="1">
              <a:defRPr/>
            </a:pPr>
            <a:r>
              <a:rPr lang="en-US" dirty="0" err="1" smtClean="0"/>
              <a:t>Ellos</a:t>
            </a:r>
            <a:r>
              <a:rPr lang="en-US" dirty="0" smtClean="0"/>
              <a:t>				They (all males)</a:t>
            </a:r>
          </a:p>
          <a:p>
            <a:pPr eaLnBrk="1" hangingPunct="1">
              <a:defRPr/>
            </a:pPr>
            <a:r>
              <a:rPr lang="en-US" dirty="0" err="1" smtClean="0"/>
              <a:t>ellas</a:t>
            </a:r>
            <a:r>
              <a:rPr lang="en-US" dirty="0"/>
              <a:t>	</a:t>
            </a:r>
            <a:r>
              <a:rPr lang="en-US" dirty="0" smtClean="0"/>
              <a:t>			They (all females)</a:t>
            </a:r>
            <a:endParaRPr lang="en-US" dirty="0"/>
          </a:p>
          <a:p>
            <a:pPr eaLnBrk="1" hangingPunct="1">
              <a:defRPr/>
            </a:pPr>
            <a:r>
              <a:rPr lang="en-US" dirty="0" err="1"/>
              <a:t>Ustedes</a:t>
            </a:r>
            <a:r>
              <a:rPr lang="en-US" dirty="0"/>
              <a:t>	</a:t>
            </a:r>
            <a:r>
              <a:rPr lang="en-US" dirty="0" smtClean="0"/>
              <a:t>(</a:t>
            </a:r>
            <a:r>
              <a:rPr lang="en-US" dirty="0" err="1" smtClean="0"/>
              <a:t>Uds</a:t>
            </a:r>
            <a:r>
              <a:rPr lang="en-US" dirty="0" smtClean="0"/>
              <a:t>.)</a:t>
            </a:r>
            <a:r>
              <a:rPr lang="en-US" dirty="0"/>
              <a:t>	</a:t>
            </a:r>
            <a:r>
              <a:rPr lang="en-US" dirty="0" smtClean="0"/>
              <a:t>	You </a:t>
            </a:r>
            <a:r>
              <a:rPr lang="en-US" dirty="0"/>
              <a:t>(</a:t>
            </a:r>
            <a:r>
              <a:rPr lang="en-US" dirty="0" smtClean="0"/>
              <a:t>all) group </a:t>
            </a:r>
            <a:r>
              <a:rPr lang="en-US" dirty="0"/>
              <a:t>of people</a:t>
            </a:r>
          </a:p>
        </p:txBody>
      </p:sp>
    </p:spTree>
    <p:extLst>
      <p:ext uri="{BB962C8B-B14F-4D97-AF65-F5344CB8AC3E}">
        <p14:creationId xmlns:p14="http://schemas.microsoft.com/office/powerpoint/2010/main" val="32922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dirty="0" smtClean="0"/>
              <a:t>Girl = </a:t>
            </a:r>
            <a:r>
              <a:rPr lang="en-US" dirty="0" err="1" smtClean="0"/>
              <a:t>ella</a:t>
            </a:r>
            <a:r>
              <a:rPr lang="en-US" dirty="0" smtClean="0"/>
              <a:t>					male object = </a:t>
            </a:r>
            <a:r>
              <a:rPr lang="en-US" dirty="0" err="1" smtClean="0"/>
              <a:t>él</a:t>
            </a:r>
            <a:endParaRPr lang="en-US" dirty="0"/>
          </a:p>
          <a:p>
            <a:pPr>
              <a:defRPr/>
            </a:pPr>
            <a:r>
              <a:rPr lang="en-US" dirty="0" smtClean="0"/>
              <a:t>Boy = </a:t>
            </a:r>
            <a:r>
              <a:rPr lang="en-US" dirty="0" err="1" smtClean="0"/>
              <a:t>él</a:t>
            </a:r>
            <a:r>
              <a:rPr lang="en-US" dirty="0" smtClean="0"/>
              <a:t>						female object = </a:t>
            </a:r>
            <a:r>
              <a:rPr lang="en-US" dirty="0" err="1" smtClean="0"/>
              <a:t>ella</a:t>
            </a:r>
            <a:endParaRPr lang="en-US" dirty="0"/>
          </a:p>
          <a:p>
            <a:pPr>
              <a:defRPr/>
            </a:pPr>
            <a:r>
              <a:rPr lang="en-US" dirty="0"/>
              <a:t>Ricardo y </a:t>
            </a:r>
            <a:r>
              <a:rPr lang="en-US" dirty="0" err="1"/>
              <a:t>yo</a:t>
            </a:r>
            <a:r>
              <a:rPr lang="en-US" dirty="0"/>
              <a:t> =  </a:t>
            </a:r>
            <a:r>
              <a:rPr lang="en-US" dirty="0" err="1" smtClean="0"/>
              <a:t>nosotros</a:t>
            </a:r>
            <a:r>
              <a:rPr lang="en-US" dirty="0" smtClean="0"/>
              <a:t>			group of objects = </a:t>
            </a:r>
            <a:r>
              <a:rPr lang="en-US" dirty="0" err="1" smtClean="0"/>
              <a:t>ellos</a:t>
            </a:r>
            <a:endParaRPr lang="en-US" dirty="0"/>
          </a:p>
          <a:p>
            <a:pPr>
              <a:defRPr/>
            </a:pPr>
            <a:r>
              <a:rPr lang="en-US" dirty="0"/>
              <a:t>Anissa y </a:t>
            </a:r>
            <a:r>
              <a:rPr lang="en-US" dirty="0" err="1"/>
              <a:t>yo</a:t>
            </a:r>
            <a:r>
              <a:rPr lang="en-US" dirty="0"/>
              <a:t> =  </a:t>
            </a:r>
            <a:r>
              <a:rPr lang="en-US" dirty="0" err="1"/>
              <a:t>nosotras</a:t>
            </a:r>
            <a:endParaRPr lang="en-US" dirty="0"/>
          </a:p>
          <a:p>
            <a:pPr>
              <a:defRPr/>
            </a:pPr>
            <a:r>
              <a:rPr lang="en-US" dirty="0"/>
              <a:t> Destiny y Ricardo = </a:t>
            </a:r>
            <a:r>
              <a:rPr lang="en-US" dirty="0" err="1"/>
              <a:t>ellos</a:t>
            </a:r>
            <a:endParaRPr lang="en-US" dirty="0"/>
          </a:p>
          <a:p>
            <a:pPr>
              <a:defRPr/>
            </a:pPr>
            <a:r>
              <a:rPr lang="en-US" dirty="0"/>
              <a:t>La </a:t>
            </a:r>
            <a:r>
              <a:rPr lang="en-US" dirty="0" err="1"/>
              <a:t>sra.</a:t>
            </a:r>
            <a:r>
              <a:rPr lang="en-US" dirty="0"/>
              <a:t> Ramos = </a:t>
            </a:r>
            <a:r>
              <a:rPr lang="en-US" dirty="0" err="1"/>
              <a:t>usted</a:t>
            </a:r>
            <a:r>
              <a:rPr lang="en-US" dirty="0"/>
              <a:t> (formal)</a:t>
            </a:r>
          </a:p>
          <a:p>
            <a:pPr>
              <a:defRPr/>
            </a:pPr>
            <a:r>
              <a:rPr lang="en-US" dirty="0"/>
              <a:t>Group of </a:t>
            </a:r>
            <a:r>
              <a:rPr lang="en-US" dirty="0" smtClean="0"/>
              <a:t>males  </a:t>
            </a:r>
            <a:r>
              <a:rPr lang="en-US" dirty="0"/>
              <a:t>= </a:t>
            </a:r>
            <a:r>
              <a:rPr lang="en-US" dirty="0" err="1" smtClean="0"/>
              <a:t>ellos</a:t>
            </a:r>
            <a:r>
              <a:rPr lang="en-US" dirty="0" smtClean="0"/>
              <a:t>/</a:t>
            </a:r>
            <a:r>
              <a:rPr lang="en-US" dirty="0" err="1" smtClean="0"/>
              <a:t>ustedes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Group of females = </a:t>
            </a:r>
            <a:r>
              <a:rPr lang="en-US" dirty="0" err="1" smtClean="0"/>
              <a:t>ellas</a:t>
            </a:r>
            <a:r>
              <a:rPr lang="en-US" dirty="0" smtClean="0"/>
              <a:t>/</a:t>
            </a:r>
            <a:r>
              <a:rPr lang="en-US" dirty="0" err="1" smtClean="0"/>
              <a:t>ustedes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67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verb </a:t>
            </a:r>
            <a:r>
              <a:rPr lang="en-US" b="1" u="sng" dirty="0" err="1"/>
              <a:t>ser</a:t>
            </a:r>
            <a:r>
              <a:rPr lang="en-US" dirty="0"/>
              <a:t>: to be</a:t>
            </a:r>
            <a:br>
              <a:rPr lang="en-US" dirty="0"/>
            </a:br>
            <a:r>
              <a:rPr lang="en-US" dirty="0"/>
              <a:t>P. 24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Use the verb  to ”SER”: </a:t>
            </a:r>
          </a:p>
          <a:p>
            <a:r>
              <a:rPr lang="en-US" dirty="0" smtClean="0"/>
              <a:t>1. To say who some one is			Ella </a:t>
            </a:r>
            <a:r>
              <a:rPr lang="en-US" b="1" u="sng" dirty="0" err="1" smtClean="0"/>
              <a:t>es</a:t>
            </a:r>
            <a:r>
              <a:rPr lang="en-US" dirty="0" smtClean="0"/>
              <a:t> mi </a:t>
            </a:r>
            <a:r>
              <a:rPr lang="en-US" dirty="0" err="1" smtClean="0"/>
              <a:t>amiga</a:t>
            </a:r>
            <a:r>
              <a:rPr lang="en-US" dirty="0" smtClean="0"/>
              <a:t>.</a:t>
            </a:r>
          </a:p>
          <a:p>
            <a:r>
              <a:rPr lang="en-US" dirty="0" smtClean="0"/>
              <a:t>2. where you or others are from		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b="1" u="sng" dirty="0" smtClean="0"/>
              <a:t>soy</a:t>
            </a:r>
            <a:r>
              <a:rPr lang="en-US" dirty="0" smtClean="0"/>
              <a:t> de México.</a:t>
            </a:r>
          </a:p>
          <a:p>
            <a:r>
              <a:rPr lang="en-US" dirty="0" smtClean="0"/>
              <a:t>3. to describe something or someone		</a:t>
            </a:r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b="1" u="sng" dirty="0" err="1" smtClean="0"/>
              <a:t>eres</a:t>
            </a:r>
            <a:r>
              <a:rPr lang="en-US" dirty="0" smtClean="0"/>
              <a:t> </a:t>
            </a:r>
            <a:r>
              <a:rPr lang="en-US" dirty="0" err="1" smtClean="0"/>
              <a:t>fea</a:t>
            </a:r>
            <a:r>
              <a:rPr lang="en-US" dirty="0" smtClean="0"/>
              <a:t>/o.</a:t>
            </a:r>
          </a:p>
          <a:p>
            <a:r>
              <a:rPr lang="en-US" dirty="0"/>
              <a:t>4</a:t>
            </a:r>
            <a:r>
              <a:rPr lang="en-US" dirty="0" smtClean="0"/>
              <a:t>. to give your telephone number	   </a:t>
            </a:r>
            <a:r>
              <a:rPr lang="en-US" dirty="0" err="1" smtClean="0"/>
              <a:t>Mi</a:t>
            </a:r>
            <a:r>
              <a:rPr lang="en-US" dirty="0" smtClean="0"/>
              <a:t> </a:t>
            </a:r>
            <a:r>
              <a:rPr lang="en-US" dirty="0" err="1" smtClean="0"/>
              <a:t>telefono</a:t>
            </a:r>
            <a:r>
              <a:rPr lang="en-US" dirty="0" smtClean="0"/>
              <a:t> </a:t>
            </a:r>
            <a:r>
              <a:rPr lang="en-US" b="1" u="sng" dirty="0" err="1" smtClean="0"/>
              <a:t>es</a:t>
            </a:r>
            <a:r>
              <a:rPr lang="en-US" dirty="0" smtClean="0"/>
              <a:t> 123-4567</a:t>
            </a:r>
          </a:p>
          <a:p>
            <a:r>
              <a:rPr lang="en-US" dirty="0"/>
              <a:t>5</a:t>
            </a:r>
            <a:r>
              <a:rPr lang="en-US" dirty="0" smtClean="0"/>
              <a:t>. to say the date			Hoy </a:t>
            </a:r>
            <a:r>
              <a:rPr lang="en-US" b="1" u="sng" dirty="0" err="1" smtClean="0"/>
              <a:t>es</a:t>
            </a:r>
            <a:r>
              <a:rPr lang="en-US" dirty="0" smtClean="0"/>
              <a:t> el </a:t>
            </a:r>
            <a:r>
              <a:rPr lang="en-US" dirty="0" err="1" smtClean="0"/>
              <a:t>catorce</a:t>
            </a:r>
            <a:r>
              <a:rPr lang="en-US" dirty="0" smtClean="0"/>
              <a:t> de </a:t>
            </a:r>
            <a:r>
              <a:rPr lang="en-US" dirty="0" err="1" smtClean="0"/>
              <a:t>febrero</a:t>
            </a:r>
            <a:r>
              <a:rPr lang="en-US" dirty="0" smtClean="0"/>
              <a:t>.</a:t>
            </a:r>
          </a:p>
          <a:p>
            <a:r>
              <a:rPr lang="en-US" dirty="0" smtClean="0"/>
              <a:t>6. to say the day			</a:t>
            </a:r>
            <a:r>
              <a:rPr lang="en-US" dirty="0" err="1" smtClean="0"/>
              <a:t>Mañana</a:t>
            </a:r>
            <a:r>
              <a:rPr lang="en-US" dirty="0" smtClean="0"/>
              <a:t> </a:t>
            </a:r>
            <a:r>
              <a:rPr lang="en-US" b="1" u="sng" dirty="0" err="1" smtClean="0"/>
              <a:t>es</a:t>
            </a:r>
            <a:r>
              <a:rPr lang="en-US" dirty="0" smtClean="0"/>
              <a:t> Viernes.</a:t>
            </a:r>
          </a:p>
          <a:p>
            <a:r>
              <a:rPr lang="en-US" dirty="0" smtClean="0"/>
              <a:t>7. to say the time			</a:t>
            </a:r>
            <a:r>
              <a:rPr lang="en-US" b="1" u="sng" dirty="0" smtClean="0"/>
              <a:t>Son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ocho</a:t>
            </a:r>
            <a:r>
              <a:rPr lang="en-US" dirty="0" smtClean="0"/>
              <a:t> de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manana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0612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Conjugation of the verb </a:t>
            </a:r>
            <a:r>
              <a:rPr lang="en-US" b="1" u="sng" dirty="0" err="1"/>
              <a:t>ser</a:t>
            </a:r>
            <a:r>
              <a:rPr lang="en-US" dirty="0"/>
              <a:t>: to </a:t>
            </a:r>
            <a:r>
              <a:rPr lang="en-US" dirty="0" smtClean="0"/>
              <a:t>be</a:t>
            </a:r>
            <a:br>
              <a:rPr lang="en-US" dirty="0" smtClean="0"/>
            </a:br>
            <a:r>
              <a:rPr lang="en-US" dirty="0" smtClean="0"/>
              <a:t>P</a:t>
            </a:r>
            <a:r>
              <a:rPr lang="en-US" dirty="0"/>
              <a:t>. 24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Yo</a:t>
            </a:r>
            <a:r>
              <a:rPr lang="en-US" dirty="0"/>
              <a:t>			</a:t>
            </a:r>
            <a:r>
              <a:rPr lang="en-US" dirty="0" smtClean="0"/>
              <a:t>soy</a:t>
            </a:r>
            <a:r>
              <a:rPr lang="en-US" dirty="0"/>
              <a:t>		</a:t>
            </a:r>
            <a:r>
              <a:rPr lang="en-US" dirty="0" smtClean="0"/>
              <a:t>	I </a:t>
            </a:r>
            <a:r>
              <a:rPr lang="en-US" dirty="0"/>
              <a:t>am</a:t>
            </a:r>
          </a:p>
          <a:p>
            <a:pPr>
              <a:defRPr/>
            </a:pPr>
            <a:r>
              <a:rPr lang="en-US" dirty="0" err="1"/>
              <a:t>Tú</a:t>
            </a:r>
            <a:r>
              <a:rPr lang="en-US" dirty="0"/>
              <a:t>				</a:t>
            </a:r>
            <a:r>
              <a:rPr lang="en-US" dirty="0" err="1"/>
              <a:t>eres</a:t>
            </a:r>
            <a:r>
              <a:rPr lang="en-US" dirty="0"/>
              <a:t>		</a:t>
            </a:r>
            <a:r>
              <a:rPr lang="en-US" dirty="0" smtClean="0"/>
              <a:t>	You </a:t>
            </a:r>
            <a:r>
              <a:rPr lang="en-US" dirty="0"/>
              <a:t>are</a:t>
            </a:r>
          </a:p>
          <a:p>
            <a:pPr>
              <a:defRPr/>
            </a:pPr>
            <a:r>
              <a:rPr lang="en-US" dirty="0" err="1" smtClean="0"/>
              <a:t>Él</a:t>
            </a:r>
            <a:r>
              <a:rPr lang="en-US" dirty="0" smtClean="0"/>
              <a:t>/</a:t>
            </a:r>
            <a:r>
              <a:rPr lang="en-US" dirty="0" err="1" smtClean="0"/>
              <a:t>ella</a:t>
            </a: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dirty="0" err="1" smtClean="0"/>
              <a:t>es</a:t>
            </a:r>
            <a:r>
              <a:rPr lang="en-US" dirty="0"/>
              <a:t>		</a:t>
            </a:r>
            <a:r>
              <a:rPr lang="en-US" dirty="0" smtClean="0"/>
              <a:t>	He/she is</a:t>
            </a:r>
          </a:p>
          <a:p>
            <a:pPr>
              <a:defRPr/>
            </a:pPr>
            <a:r>
              <a:rPr lang="en-US" dirty="0" err="1" smtClean="0"/>
              <a:t>Usted</a:t>
            </a:r>
            <a:r>
              <a:rPr lang="en-US" dirty="0" smtClean="0"/>
              <a:t> (</a:t>
            </a:r>
            <a:r>
              <a:rPr lang="en-US" dirty="0" err="1" smtClean="0"/>
              <a:t>ud</a:t>
            </a:r>
            <a:r>
              <a:rPr lang="en-US" dirty="0" smtClean="0"/>
              <a:t>.)		</a:t>
            </a:r>
            <a:r>
              <a:rPr lang="en-US" dirty="0" err="1" smtClean="0"/>
              <a:t>es</a:t>
            </a:r>
            <a:r>
              <a:rPr lang="en-US" dirty="0" smtClean="0"/>
              <a:t>			You are</a:t>
            </a:r>
            <a:endParaRPr lang="en-US" dirty="0"/>
          </a:p>
          <a:p>
            <a:pPr>
              <a:defRPr/>
            </a:pPr>
            <a:r>
              <a:rPr lang="en-US" dirty="0" err="1"/>
              <a:t>Nosotros</a:t>
            </a:r>
            <a:r>
              <a:rPr lang="en-US" dirty="0"/>
              <a:t>/as		</a:t>
            </a:r>
            <a:r>
              <a:rPr lang="en-US" dirty="0" err="1"/>
              <a:t>somos</a:t>
            </a:r>
            <a:r>
              <a:rPr lang="en-US" dirty="0"/>
              <a:t>	</a:t>
            </a:r>
            <a:r>
              <a:rPr lang="en-US" dirty="0" smtClean="0"/>
              <a:t>	We </a:t>
            </a:r>
            <a:r>
              <a:rPr lang="en-US" dirty="0"/>
              <a:t>are</a:t>
            </a:r>
          </a:p>
          <a:p>
            <a:pPr>
              <a:defRPr/>
            </a:pPr>
            <a:r>
              <a:rPr lang="en-US" dirty="0" err="1"/>
              <a:t>Ellos</a:t>
            </a:r>
            <a:r>
              <a:rPr lang="en-US" dirty="0"/>
              <a:t> /</a:t>
            </a:r>
            <a:r>
              <a:rPr lang="en-US" dirty="0" err="1"/>
              <a:t>ellas</a:t>
            </a:r>
            <a:r>
              <a:rPr lang="en-US" dirty="0"/>
              <a:t>/</a:t>
            </a:r>
            <a:r>
              <a:rPr lang="en-US" dirty="0" err="1"/>
              <a:t>uds</a:t>
            </a:r>
            <a:r>
              <a:rPr lang="en-US" dirty="0"/>
              <a:t>.	Son		</a:t>
            </a:r>
            <a:r>
              <a:rPr lang="en-US" dirty="0" smtClean="0"/>
              <a:t>	They </a:t>
            </a:r>
            <a:r>
              <a:rPr lang="en-US" dirty="0"/>
              <a:t>are</a:t>
            </a:r>
          </a:p>
          <a:p>
            <a:pPr>
              <a:defRPr/>
            </a:pPr>
            <a:r>
              <a:rPr lang="en-US" dirty="0"/>
              <a:t>** USTEDES		SON		YOU ARE</a:t>
            </a:r>
            <a:r>
              <a:rPr lang="en-US" dirty="0" smtClean="0"/>
              <a:t>** (all of you)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94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Exchanging phone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Cual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el </a:t>
            </a:r>
            <a:r>
              <a:rPr lang="en-US" dirty="0" err="1" smtClean="0"/>
              <a:t>telefono</a:t>
            </a:r>
            <a:r>
              <a:rPr lang="en-US" dirty="0" smtClean="0"/>
              <a:t> de …?	What’s … telephone number?</a:t>
            </a:r>
          </a:p>
          <a:p>
            <a:r>
              <a:rPr lang="en-US" dirty="0" err="1" smtClean="0"/>
              <a:t>Cual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telefono</a:t>
            </a:r>
            <a:r>
              <a:rPr lang="en-US" dirty="0" smtClean="0"/>
              <a:t>?	</a:t>
            </a:r>
            <a:r>
              <a:rPr lang="en-US"/>
              <a:t> </a:t>
            </a:r>
            <a:r>
              <a:rPr lang="en-US" smtClean="0"/>
              <a:t>    </a:t>
            </a:r>
            <a:r>
              <a:rPr lang="en-US" smtClean="0"/>
              <a:t> </a:t>
            </a:r>
            <a:r>
              <a:rPr lang="en-US" dirty="0" smtClean="0"/>
              <a:t>What’s </a:t>
            </a:r>
            <a:r>
              <a:rPr lang="en-US" dirty="0" smtClean="0"/>
              <a:t>your </a:t>
            </a:r>
            <a:r>
              <a:rPr lang="en-US" dirty="0" smtClean="0"/>
              <a:t>telephone number?</a:t>
            </a:r>
          </a:p>
          <a:p>
            <a:endParaRPr lang="en-US" dirty="0"/>
          </a:p>
          <a:p>
            <a:r>
              <a:rPr lang="en-US" dirty="0" smtClean="0"/>
              <a:t>TELLING TIME:</a:t>
            </a:r>
          </a:p>
          <a:p>
            <a:r>
              <a:rPr lang="en-US" dirty="0" smtClean="0"/>
              <a:t>De la </a:t>
            </a:r>
            <a:r>
              <a:rPr lang="en-US" dirty="0" err="1" smtClean="0"/>
              <a:t>mañana</a:t>
            </a:r>
            <a:r>
              <a:rPr lang="en-US" dirty="0" smtClean="0"/>
              <a:t>			in the morning a.m.</a:t>
            </a:r>
          </a:p>
          <a:p>
            <a:r>
              <a:rPr lang="en-US" dirty="0" smtClean="0"/>
              <a:t>De la </a:t>
            </a:r>
            <a:r>
              <a:rPr lang="en-US" dirty="0" err="1" smtClean="0"/>
              <a:t>noche</a:t>
            </a:r>
            <a:r>
              <a:rPr lang="en-US" dirty="0" smtClean="0"/>
              <a:t>				at night p.m.</a:t>
            </a:r>
          </a:p>
          <a:p>
            <a:r>
              <a:rPr lang="en-US" dirty="0" smtClean="0"/>
              <a:t>De la </a:t>
            </a:r>
            <a:r>
              <a:rPr lang="en-US" dirty="0" err="1" smtClean="0"/>
              <a:t>tarde</a:t>
            </a:r>
            <a:r>
              <a:rPr lang="en-US" dirty="0" smtClean="0"/>
              <a:t>				in the afternoon p.m.</a:t>
            </a:r>
          </a:p>
          <a:p>
            <a:r>
              <a:rPr lang="en-US" dirty="0" smtClean="0"/>
              <a:t>En </a:t>
            </a:r>
            <a:r>
              <a:rPr lang="en-US" dirty="0" err="1" smtClean="0"/>
              <a:t>punto</a:t>
            </a:r>
            <a:r>
              <a:rPr lang="en-US" dirty="0" smtClean="0"/>
              <a:t>				on the dot</a:t>
            </a:r>
          </a:p>
          <a:p>
            <a:r>
              <a:rPr lang="en-US" dirty="0" err="1" smtClean="0"/>
              <a:t>Es</a:t>
            </a:r>
            <a:r>
              <a:rPr lang="en-US" dirty="0" smtClean="0"/>
              <a:t> la </a:t>
            </a:r>
            <a:r>
              <a:rPr lang="en-US" dirty="0" err="1" smtClean="0"/>
              <a:t>una</a:t>
            </a:r>
            <a:r>
              <a:rPr lang="en-US" dirty="0" smtClean="0"/>
              <a:t>				It’s one o’clock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94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Medianoche</a:t>
            </a:r>
            <a:r>
              <a:rPr lang="en-US" dirty="0" smtClean="0"/>
              <a:t>			midnight</a:t>
            </a:r>
          </a:p>
          <a:p>
            <a:r>
              <a:rPr lang="en-US" dirty="0" err="1" smtClean="0"/>
              <a:t>Mediodía</a:t>
            </a:r>
            <a:r>
              <a:rPr lang="en-US" dirty="0" smtClean="0"/>
              <a:t>				midday/noon</a:t>
            </a:r>
          </a:p>
          <a:p>
            <a:r>
              <a:rPr lang="en-US" dirty="0" err="1" smtClean="0"/>
              <a:t>Menos</a:t>
            </a:r>
            <a:r>
              <a:rPr lang="en-US" dirty="0" smtClean="0"/>
              <a:t> </a:t>
            </a:r>
            <a:r>
              <a:rPr lang="en-US" dirty="0" err="1" smtClean="0"/>
              <a:t>cuarto</a:t>
            </a:r>
            <a:r>
              <a:rPr lang="en-US" dirty="0" smtClean="0"/>
              <a:t>			a quarter to</a:t>
            </a:r>
          </a:p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hora </a:t>
            </a:r>
            <a:r>
              <a:rPr lang="en-US" dirty="0" err="1" smtClean="0"/>
              <a:t>es</a:t>
            </a:r>
            <a:r>
              <a:rPr lang="en-US" dirty="0" smtClean="0"/>
              <a:t>?			What time is it?</a:t>
            </a:r>
          </a:p>
          <a:p>
            <a:r>
              <a:rPr lang="en-US" dirty="0" smtClean="0"/>
              <a:t>Son </a:t>
            </a:r>
            <a:r>
              <a:rPr lang="en-US" dirty="0" err="1" smtClean="0"/>
              <a:t>las</a:t>
            </a:r>
            <a:r>
              <a:rPr lang="en-US" dirty="0" smtClean="0"/>
              <a:t> …				It’s … o’clock.</a:t>
            </a:r>
          </a:p>
          <a:p>
            <a:r>
              <a:rPr lang="en-US" dirty="0" smtClean="0"/>
              <a:t>Y </a:t>
            </a:r>
            <a:r>
              <a:rPr lang="en-US" dirty="0" err="1" smtClean="0"/>
              <a:t>cuarto</a:t>
            </a:r>
            <a:r>
              <a:rPr lang="en-US" dirty="0" smtClean="0"/>
              <a:t>				a quarter past</a:t>
            </a:r>
          </a:p>
          <a:p>
            <a:r>
              <a:rPr lang="en-US" dirty="0" smtClean="0"/>
              <a:t>Y media				half past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62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132</TotalTime>
  <Words>216</Words>
  <Application>Microsoft Office PowerPoint</Application>
  <PresentationFormat>Widescreen</PresentationFormat>
  <Paragraphs>85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Verdana</vt:lpstr>
      <vt:lpstr>Wingdings 2</vt:lpstr>
      <vt:lpstr>Verve</vt:lpstr>
      <vt:lpstr>Subject Pronouns: Pronombres  P. 14</vt:lpstr>
      <vt:lpstr>PowerPoint Presentation</vt:lpstr>
      <vt:lpstr>PowerPoint Presentation</vt:lpstr>
      <vt:lpstr>10 Subject pronouns in Spanish (Quiz Quiz)</vt:lpstr>
      <vt:lpstr>PowerPoint Presentation</vt:lpstr>
      <vt:lpstr>The verb ser: to be P. 24</vt:lpstr>
      <vt:lpstr>Conjugation of the verb ser: to be P. 24</vt:lpstr>
      <vt:lpstr>Exchanging phone numbers</vt:lpstr>
      <vt:lpstr>PowerPoint Presentation</vt:lpstr>
      <vt:lpstr>To give an e-mail address</vt:lpstr>
      <vt:lpstr>PowerPoint Presentation</vt:lpstr>
    </vt:vector>
  </TitlesOfParts>
  <Company>Harlingen CISD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verb ser: to be P. 24</dc:title>
  <dc:creator>hcisd</dc:creator>
  <cp:lastModifiedBy>hcisd</cp:lastModifiedBy>
  <cp:revision>23</cp:revision>
  <dcterms:created xsi:type="dcterms:W3CDTF">2014-08-27T02:07:20Z</dcterms:created>
  <dcterms:modified xsi:type="dcterms:W3CDTF">2014-09-04T14:03:29Z</dcterms:modified>
</cp:coreProperties>
</file>